
<file path=[Content_Types].xml><?xml version="1.0" encoding="utf-8"?>
<Types xmlns="http://schemas.openxmlformats.org/package/2006/content-types">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2.xml" ContentType="application/vnd.openxmlformats-officedocument.presentationml.tags+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ags/tag3.xml" ContentType="application/vnd.openxmlformats-officedocument.presentationml.tags+xml"/>
  <Override PartName="/ppt/notesSlides/notesSlide4.xml" ContentType="application/vnd.openxmlformats-officedocument.presentationml.notesSlide+xml"/>
  <Override PartName="/ppt/tags/tag4.xml" ContentType="application/vnd.openxmlformats-officedocument.presentationml.tags+xml"/>
  <Override PartName="/ppt/notesSlides/notesSlide5.xml" ContentType="application/vnd.openxmlformats-officedocument.presentationml.notesSlide+xml"/>
  <Override PartName="/ppt/tags/tag5.xml" ContentType="application/vnd.openxmlformats-officedocument.presentationml.tags+xml"/>
  <Override PartName="/ppt/notesSlides/notesSlide6.xml" ContentType="application/vnd.openxmlformats-officedocument.presentationml.notesSlide+xml"/>
  <Override PartName="/ppt/tags/tag6.xml" ContentType="application/vnd.openxmlformats-officedocument.presentationml.tags+xml"/>
  <Override PartName="/ppt/notesSlides/notesSlide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
  </p:notesMasterIdLst>
  <p:sldIdLst>
    <p:sldId id="256" r:id="rId2"/>
    <p:sldId id="257" r:id="rId3"/>
    <p:sldId id="258" r:id="rId4"/>
    <p:sldId id="259" r:id="rId5"/>
    <p:sldId id="260" r:id="rId6"/>
    <p:sldId id="261" r:id="rId7"/>
    <p:sldId id="262" r:id="rId8"/>
    <p:sldId id="263"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691B658-2493-4F11-B9D8-A35024B84546}" v="271" dt="2019-04-19T03:54:12.13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90364" autoAdjust="0"/>
  </p:normalViewPr>
  <p:slideViewPr>
    <p:cSldViewPr snapToGrid="0">
      <p:cViewPr>
        <p:scale>
          <a:sx n="100" d="100"/>
          <a:sy n="100" d="100"/>
        </p:scale>
        <p:origin x="852" y="72"/>
      </p:cViewPr>
      <p:guideLst/>
    </p:cSldViewPr>
  </p:slideViewPr>
  <p:notesTextViewPr>
    <p:cViewPr>
      <p:scale>
        <a:sx n="1" d="1"/>
        <a:sy n="1" d="1"/>
      </p:scale>
      <p:origin x="0" y="0"/>
    </p:cViewPr>
  </p:notesTextViewPr>
  <p:notesViewPr>
    <p:cSldViewPr snapToGrid="0">
      <p:cViewPr varScale="1">
        <p:scale>
          <a:sx n="84" d="100"/>
          <a:sy n="84" d="100"/>
        </p:scale>
        <p:origin x="3828" y="9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6"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5" Type="http://schemas.microsoft.com/office/2016/11/relationships/changesInfo" Target="changesInfos/changesInfo1.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oleman, Jasmine" userId="4cc2aa29-ef1f-452c-9851-7cf6c71e79fd" providerId="ADAL" clId="{F691B658-2493-4F11-B9D8-A35024B84546}"/>
    <pc:docChg chg="undo custSel mod addSld delSld modSld">
      <pc:chgData name="Coleman, Jasmine" userId="4cc2aa29-ef1f-452c-9851-7cf6c71e79fd" providerId="ADAL" clId="{F691B658-2493-4F11-B9D8-A35024B84546}" dt="2019-04-19T03:54:12.136" v="11649"/>
      <pc:docMkLst>
        <pc:docMk/>
      </pc:docMkLst>
      <pc:sldChg chg="addSp delSp modSp modTransition modAnim modNotesTx">
        <pc:chgData name="Coleman, Jasmine" userId="4cc2aa29-ef1f-452c-9851-7cf6c71e79fd" providerId="ADAL" clId="{F691B658-2493-4F11-B9D8-A35024B84546}" dt="2019-04-19T03:14:21.809" v="11592"/>
        <pc:sldMkLst>
          <pc:docMk/>
          <pc:sldMk cId="2460138734" sldId="256"/>
        </pc:sldMkLst>
        <pc:picChg chg="add del mod">
          <ac:chgData name="Coleman, Jasmine" userId="4cc2aa29-ef1f-452c-9851-7cf6c71e79fd" providerId="ADAL" clId="{F691B658-2493-4F11-B9D8-A35024B84546}" dt="2019-04-19T03:01:35.090" v="11573"/>
          <ac:picMkLst>
            <pc:docMk/>
            <pc:sldMk cId="2460138734" sldId="256"/>
            <ac:picMk id="29" creationId="{20F4395B-24BC-4FBE-8A50-2ACEB0E1ED10}"/>
          </ac:picMkLst>
        </pc:picChg>
        <pc:picChg chg="add del mod">
          <ac:chgData name="Coleman, Jasmine" userId="4cc2aa29-ef1f-452c-9851-7cf6c71e79fd" providerId="ADAL" clId="{F691B658-2493-4F11-B9D8-A35024B84546}" dt="2019-04-19T03:03:07.904" v="11575"/>
          <ac:picMkLst>
            <pc:docMk/>
            <pc:sldMk cId="2460138734" sldId="256"/>
            <ac:picMk id="30" creationId="{E95D813A-2185-497D-BC0A-E0FEC34A7C0F}"/>
          </ac:picMkLst>
        </pc:picChg>
        <pc:picChg chg="add del mod">
          <ac:chgData name="Coleman, Jasmine" userId="4cc2aa29-ef1f-452c-9851-7cf6c71e79fd" providerId="ADAL" clId="{F691B658-2493-4F11-B9D8-A35024B84546}" dt="2019-04-19T03:05:27.221" v="11578"/>
          <ac:picMkLst>
            <pc:docMk/>
            <pc:sldMk cId="2460138734" sldId="256"/>
            <ac:picMk id="31" creationId="{FBDB58AC-2680-432C-8638-AC71A86D343E}"/>
          </ac:picMkLst>
        </pc:picChg>
        <pc:picChg chg="add del mod">
          <ac:chgData name="Coleman, Jasmine" userId="4cc2aa29-ef1f-452c-9851-7cf6c71e79fd" providerId="ADAL" clId="{F691B658-2493-4F11-B9D8-A35024B84546}" dt="2019-04-19T03:13:02.028" v="11588"/>
          <ac:picMkLst>
            <pc:docMk/>
            <pc:sldMk cId="2460138734" sldId="256"/>
            <ac:picMk id="32" creationId="{A2A11BBC-0A43-4443-905A-3CE4CC5A5490}"/>
          </ac:picMkLst>
        </pc:picChg>
        <pc:picChg chg="add del mod">
          <ac:chgData name="Coleman, Jasmine" userId="4cc2aa29-ef1f-452c-9851-7cf6c71e79fd" providerId="ADAL" clId="{F691B658-2493-4F11-B9D8-A35024B84546}" dt="2019-04-19T03:13:37.566" v="11590"/>
          <ac:picMkLst>
            <pc:docMk/>
            <pc:sldMk cId="2460138734" sldId="256"/>
            <ac:picMk id="34" creationId="{F1668FF4-6876-4626-BD39-AAE1926CAE4C}"/>
          </ac:picMkLst>
        </pc:picChg>
        <pc:picChg chg="add del mod">
          <ac:chgData name="Coleman, Jasmine" userId="4cc2aa29-ef1f-452c-9851-7cf6c71e79fd" providerId="ADAL" clId="{F691B658-2493-4F11-B9D8-A35024B84546}" dt="2019-04-19T03:14:21.809" v="11592"/>
          <ac:picMkLst>
            <pc:docMk/>
            <pc:sldMk cId="2460138734" sldId="256"/>
            <ac:picMk id="36" creationId="{60F2C505-52A1-4555-B1D7-2BFED559A63F}"/>
          </ac:picMkLst>
        </pc:picChg>
        <pc:picChg chg="add mod">
          <ac:chgData name="Coleman, Jasmine" userId="4cc2aa29-ef1f-452c-9851-7cf6c71e79fd" providerId="ADAL" clId="{F691B658-2493-4F11-B9D8-A35024B84546}" dt="2019-04-19T03:14:21.809" v="11592"/>
          <ac:picMkLst>
            <pc:docMk/>
            <pc:sldMk cId="2460138734" sldId="256"/>
            <ac:picMk id="38" creationId="{97F0630B-980E-473D-A08D-4C7A5D73EAE4}"/>
          </ac:picMkLst>
        </pc:picChg>
      </pc:sldChg>
      <pc:sldChg chg="addSp delSp modSp add mod modTransition setBg modAnim setClrOvrMap delDesignElem modNotesTx">
        <pc:chgData name="Coleman, Jasmine" userId="4cc2aa29-ef1f-452c-9851-7cf6c71e79fd" providerId="ADAL" clId="{F691B658-2493-4F11-B9D8-A35024B84546}" dt="2019-04-19T03:19:10.914" v="11603"/>
        <pc:sldMkLst>
          <pc:docMk/>
          <pc:sldMk cId="2989281921" sldId="257"/>
        </pc:sldMkLst>
        <pc:spChg chg="mod">
          <ac:chgData name="Coleman, Jasmine" userId="4cc2aa29-ef1f-452c-9851-7cf6c71e79fd" providerId="ADAL" clId="{F691B658-2493-4F11-B9D8-A35024B84546}" dt="2019-04-18T23:20:42.596" v="578" actId="26606"/>
          <ac:spMkLst>
            <pc:docMk/>
            <pc:sldMk cId="2989281921" sldId="257"/>
            <ac:spMk id="2" creationId="{A74D67C6-3F2F-4194-8448-3A160BC2D0E9}"/>
          </ac:spMkLst>
        </pc:spChg>
        <pc:spChg chg="add del mod">
          <ac:chgData name="Coleman, Jasmine" userId="4cc2aa29-ef1f-452c-9851-7cf6c71e79fd" providerId="ADAL" clId="{F691B658-2493-4F11-B9D8-A35024B84546}" dt="2019-04-18T23:03:06.324" v="208" actId="26606"/>
          <ac:spMkLst>
            <pc:docMk/>
            <pc:sldMk cId="2989281921" sldId="257"/>
            <ac:spMk id="3" creationId="{04373B71-E40E-4EEA-87C6-5C66C480A6BE}"/>
          </ac:spMkLst>
        </pc:spChg>
        <pc:spChg chg="add del mod">
          <ac:chgData name="Coleman, Jasmine" userId="4cc2aa29-ef1f-452c-9851-7cf6c71e79fd" providerId="ADAL" clId="{F691B658-2493-4F11-B9D8-A35024B84546}" dt="2019-04-18T23:20:12.456" v="567"/>
          <ac:spMkLst>
            <pc:docMk/>
            <pc:sldMk cId="2989281921" sldId="257"/>
            <ac:spMk id="4" creationId="{1A839EB2-6D39-4BBE-B98F-51840C5B9DCF}"/>
          </ac:spMkLst>
        </pc:spChg>
        <pc:spChg chg="add del">
          <ac:chgData name="Coleman, Jasmine" userId="4cc2aa29-ef1f-452c-9851-7cf6c71e79fd" providerId="ADAL" clId="{F691B658-2493-4F11-B9D8-A35024B84546}" dt="2019-04-18T23:02:32.682" v="183" actId="26606"/>
          <ac:spMkLst>
            <pc:docMk/>
            <pc:sldMk cId="2989281921" sldId="257"/>
            <ac:spMk id="8" creationId="{48A740BC-A0AA-45E0-B899-2AE9C6FE11CA}"/>
          </ac:spMkLst>
        </pc:spChg>
        <pc:spChg chg="add del mod">
          <ac:chgData name="Coleman, Jasmine" userId="4cc2aa29-ef1f-452c-9851-7cf6c71e79fd" providerId="ADAL" clId="{F691B658-2493-4F11-B9D8-A35024B84546}" dt="2019-04-18T23:20:12.456" v="567"/>
          <ac:spMkLst>
            <pc:docMk/>
            <pc:sldMk cId="2989281921" sldId="257"/>
            <ac:spMk id="9" creationId="{6AC563E9-C947-4A29-9D40-AFD319B22430}"/>
          </ac:spMkLst>
        </pc:spChg>
        <pc:spChg chg="add del">
          <ac:chgData name="Coleman, Jasmine" userId="4cc2aa29-ef1f-452c-9851-7cf6c71e79fd" providerId="ADAL" clId="{F691B658-2493-4F11-B9D8-A35024B84546}" dt="2019-04-18T23:02:22.834" v="181" actId="26606"/>
          <ac:spMkLst>
            <pc:docMk/>
            <pc:sldMk cId="2989281921" sldId="257"/>
            <ac:spMk id="10" creationId="{42285737-90EE-47DC-AC80-8AE156B11969}"/>
          </ac:spMkLst>
        </pc:spChg>
        <pc:spChg chg="add del">
          <ac:chgData name="Coleman, Jasmine" userId="4cc2aa29-ef1f-452c-9851-7cf6c71e79fd" providerId="ADAL" clId="{F691B658-2493-4F11-B9D8-A35024B84546}" dt="2019-04-18T23:02:34.320" v="185" actId="26606"/>
          <ac:spMkLst>
            <pc:docMk/>
            <pc:sldMk cId="2989281921" sldId="257"/>
            <ac:spMk id="11" creationId="{E0D60ECE-8986-45DC-B7FE-EC7699B466B8}"/>
          </ac:spMkLst>
        </pc:spChg>
        <pc:spChg chg="add del">
          <ac:chgData name="Coleman, Jasmine" userId="4cc2aa29-ef1f-452c-9851-7cf6c71e79fd" providerId="ADAL" clId="{F691B658-2493-4F11-B9D8-A35024B84546}" dt="2019-04-18T23:02:34.320" v="185" actId="26606"/>
          <ac:spMkLst>
            <pc:docMk/>
            <pc:sldMk cId="2989281921" sldId="257"/>
            <ac:spMk id="13" creationId="{96964194-5878-40D2-8EC0-DDC58387FA56}"/>
          </ac:spMkLst>
        </pc:spChg>
        <pc:spChg chg="add del">
          <ac:chgData name="Coleman, Jasmine" userId="4cc2aa29-ef1f-452c-9851-7cf6c71e79fd" providerId="ADAL" clId="{F691B658-2493-4F11-B9D8-A35024B84546}" dt="2019-04-18T23:02:35.764" v="187" actId="26606"/>
          <ac:spMkLst>
            <pc:docMk/>
            <pc:sldMk cId="2989281921" sldId="257"/>
            <ac:spMk id="15" creationId="{0499AD7B-99D4-4755-8966-F7BA0426904B}"/>
          </ac:spMkLst>
        </pc:spChg>
        <pc:spChg chg="add del">
          <ac:chgData name="Coleman, Jasmine" userId="4cc2aa29-ef1f-452c-9851-7cf6c71e79fd" providerId="ADAL" clId="{F691B658-2493-4F11-B9D8-A35024B84546}" dt="2019-04-18T23:02:38.102" v="189" actId="26606"/>
          <ac:spMkLst>
            <pc:docMk/>
            <pc:sldMk cId="2989281921" sldId="257"/>
            <ac:spMk id="19" creationId="{46C2E80F-49A6-4372-B103-219D417A55ED}"/>
          </ac:spMkLst>
        </pc:spChg>
        <pc:spChg chg="add del mod">
          <ac:chgData name="Coleman, Jasmine" userId="4cc2aa29-ef1f-452c-9851-7cf6c71e79fd" providerId="ADAL" clId="{F691B658-2493-4F11-B9D8-A35024B84546}" dt="2019-04-18T23:20:17.806" v="568"/>
          <ac:spMkLst>
            <pc:docMk/>
            <pc:sldMk cId="2989281921" sldId="257"/>
            <ac:spMk id="21" creationId="{A9034452-1E72-4511-91DF-6D88771CAF30}"/>
          </ac:spMkLst>
        </pc:spChg>
        <pc:spChg chg="add del">
          <ac:chgData name="Coleman, Jasmine" userId="4cc2aa29-ef1f-452c-9851-7cf6c71e79fd" providerId="ADAL" clId="{F691B658-2493-4F11-B9D8-A35024B84546}" dt="2019-04-18T23:02:39.855" v="191" actId="26606"/>
          <ac:spMkLst>
            <pc:docMk/>
            <pc:sldMk cId="2989281921" sldId="257"/>
            <ac:spMk id="22" creationId="{E0D60ECE-8986-45DC-B7FE-EC7699B466B8}"/>
          </ac:spMkLst>
        </pc:spChg>
        <pc:spChg chg="add del">
          <ac:chgData name="Coleman, Jasmine" userId="4cc2aa29-ef1f-452c-9851-7cf6c71e79fd" providerId="ADAL" clId="{F691B658-2493-4F11-B9D8-A35024B84546}" dt="2019-04-18T23:02:39.855" v="191" actId="26606"/>
          <ac:spMkLst>
            <pc:docMk/>
            <pc:sldMk cId="2989281921" sldId="257"/>
            <ac:spMk id="23" creationId="{96964194-5878-40D2-8EC0-DDC58387FA56}"/>
          </ac:spMkLst>
        </pc:spChg>
        <pc:spChg chg="add del">
          <ac:chgData name="Coleman, Jasmine" userId="4cc2aa29-ef1f-452c-9851-7cf6c71e79fd" providerId="ADAL" clId="{F691B658-2493-4F11-B9D8-A35024B84546}" dt="2019-04-18T23:02:39.855" v="191" actId="26606"/>
          <ac:spMkLst>
            <pc:docMk/>
            <pc:sldMk cId="2989281921" sldId="257"/>
            <ac:spMk id="25" creationId="{04373B71-E40E-4EEA-87C6-5C66C480A6BE}"/>
          </ac:spMkLst>
        </pc:spChg>
        <pc:spChg chg="add del mod">
          <ac:chgData name="Coleman, Jasmine" userId="4cc2aa29-ef1f-452c-9851-7cf6c71e79fd" providerId="ADAL" clId="{F691B658-2493-4F11-B9D8-A35024B84546}" dt="2019-04-18T23:20:17.806" v="568"/>
          <ac:spMkLst>
            <pc:docMk/>
            <pc:sldMk cId="2989281921" sldId="257"/>
            <ac:spMk id="26" creationId="{ADA253B0-73E4-4FD9-95E8-75C5EA85E5F3}"/>
          </ac:spMkLst>
        </pc:spChg>
        <pc:spChg chg="add del">
          <ac:chgData name="Coleman, Jasmine" userId="4cc2aa29-ef1f-452c-9851-7cf6c71e79fd" providerId="ADAL" clId="{F691B658-2493-4F11-B9D8-A35024B84546}" dt="2019-04-18T23:02:41.074" v="193" actId="26606"/>
          <ac:spMkLst>
            <pc:docMk/>
            <pc:sldMk cId="2989281921" sldId="257"/>
            <ac:spMk id="27" creationId="{8D70B121-56F4-4848-B38B-182089D909FA}"/>
          </ac:spMkLst>
        </pc:spChg>
        <pc:spChg chg="add del">
          <ac:chgData name="Coleman, Jasmine" userId="4cc2aa29-ef1f-452c-9851-7cf6c71e79fd" providerId="ADAL" clId="{F691B658-2493-4F11-B9D8-A35024B84546}" dt="2019-04-18T23:02:41.074" v="193" actId="26606"/>
          <ac:spMkLst>
            <pc:docMk/>
            <pc:sldMk cId="2989281921" sldId="257"/>
            <ac:spMk id="29" creationId="{04373B71-E40E-4EEA-87C6-5C66C480A6BE}"/>
          </ac:spMkLst>
        </pc:spChg>
        <pc:spChg chg="add del mod">
          <ac:chgData name="Coleman, Jasmine" userId="4cc2aa29-ef1f-452c-9851-7cf6c71e79fd" providerId="ADAL" clId="{F691B658-2493-4F11-B9D8-A35024B84546}" dt="2019-04-18T23:20:19.116" v="569"/>
          <ac:spMkLst>
            <pc:docMk/>
            <pc:sldMk cId="2989281921" sldId="257"/>
            <ac:spMk id="30" creationId="{9EAA9D1A-E66F-4AC2-9B3B-7268A69FB8DF}"/>
          </ac:spMkLst>
        </pc:spChg>
        <pc:spChg chg="add del mod">
          <ac:chgData name="Coleman, Jasmine" userId="4cc2aa29-ef1f-452c-9851-7cf6c71e79fd" providerId="ADAL" clId="{F691B658-2493-4F11-B9D8-A35024B84546}" dt="2019-04-18T23:20:19.116" v="569"/>
          <ac:spMkLst>
            <pc:docMk/>
            <pc:sldMk cId="2989281921" sldId="257"/>
            <ac:spMk id="32" creationId="{26C0F678-2A54-4FB1-AAB0-32D0B905C08B}"/>
          </ac:spMkLst>
        </pc:spChg>
        <pc:spChg chg="add del">
          <ac:chgData name="Coleman, Jasmine" userId="4cc2aa29-ef1f-452c-9851-7cf6c71e79fd" providerId="ADAL" clId="{F691B658-2493-4F11-B9D8-A35024B84546}" dt="2019-04-18T23:02:47.499" v="197" actId="26606"/>
          <ac:spMkLst>
            <pc:docMk/>
            <pc:sldMk cId="2989281921" sldId="257"/>
            <ac:spMk id="33" creationId="{46C2E80F-49A6-4372-B103-219D417A55ED}"/>
          </ac:spMkLst>
        </pc:spChg>
        <pc:spChg chg="add del">
          <ac:chgData name="Coleman, Jasmine" userId="4cc2aa29-ef1f-452c-9851-7cf6c71e79fd" providerId="ADAL" clId="{F691B658-2493-4F11-B9D8-A35024B84546}" dt="2019-04-18T23:02:54.788" v="201" actId="26606"/>
          <ac:spMkLst>
            <pc:docMk/>
            <pc:sldMk cId="2989281921" sldId="257"/>
            <ac:spMk id="38" creationId="{46C2E80F-49A6-4372-B103-219D417A55ED}"/>
          </ac:spMkLst>
        </pc:spChg>
        <pc:spChg chg="add del">
          <ac:chgData name="Coleman, Jasmine" userId="4cc2aa29-ef1f-452c-9851-7cf6c71e79fd" providerId="ADAL" clId="{F691B658-2493-4F11-B9D8-A35024B84546}" dt="2019-04-18T23:03:00.870" v="205" actId="26606"/>
          <ac:spMkLst>
            <pc:docMk/>
            <pc:sldMk cId="2989281921" sldId="257"/>
            <ac:spMk id="43" creationId="{46C2E80F-49A6-4372-B103-219D417A55ED}"/>
          </ac:spMkLst>
        </pc:spChg>
        <pc:spChg chg="add del">
          <ac:chgData name="Coleman, Jasmine" userId="4cc2aa29-ef1f-452c-9851-7cf6c71e79fd" providerId="ADAL" clId="{F691B658-2493-4F11-B9D8-A35024B84546}" dt="2019-04-18T23:20:12.456" v="567"/>
          <ac:spMkLst>
            <pc:docMk/>
            <pc:sldMk cId="2989281921" sldId="257"/>
            <ac:spMk id="48" creationId="{46C2E80F-49A6-4372-B103-219D417A55ED}"/>
          </ac:spMkLst>
        </pc:spChg>
        <pc:spChg chg="add del">
          <ac:chgData name="Coleman, Jasmine" userId="4cc2aa29-ef1f-452c-9851-7cf6c71e79fd" providerId="ADAL" clId="{F691B658-2493-4F11-B9D8-A35024B84546}" dt="2019-04-18T23:20:27.995" v="571" actId="26606"/>
          <ac:spMkLst>
            <pc:docMk/>
            <pc:sldMk cId="2989281921" sldId="257"/>
            <ac:spMk id="51" creationId="{46C2E80F-49A6-4372-B103-219D417A55ED}"/>
          </ac:spMkLst>
        </pc:spChg>
        <pc:spChg chg="add del">
          <ac:chgData name="Coleman, Jasmine" userId="4cc2aa29-ef1f-452c-9851-7cf6c71e79fd" providerId="ADAL" clId="{F691B658-2493-4F11-B9D8-A35024B84546}" dt="2019-04-18T23:20:35.256" v="575" actId="26606"/>
          <ac:spMkLst>
            <pc:docMk/>
            <pc:sldMk cId="2989281921" sldId="257"/>
            <ac:spMk id="52" creationId="{E4505C23-674B-4195-81D6-0C127FEAE3F8}"/>
          </ac:spMkLst>
        </pc:spChg>
        <pc:spChg chg="add del">
          <ac:chgData name="Coleman, Jasmine" userId="4cc2aa29-ef1f-452c-9851-7cf6c71e79fd" providerId="ADAL" clId="{F691B658-2493-4F11-B9D8-A35024B84546}" dt="2019-04-18T23:20:35.256" v="575" actId="26606"/>
          <ac:spMkLst>
            <pc:docMk/>
            <pc:sldMk cId="2989281921" sldId="257"/>
            <ac:spMk id="53" creationId="{65C9B8F0-FF66-4C15-BD05-E86B87331846}"/>
          </ac:spMkLst>
        </pc:spChg>
        <pc:spChg chg="add del">
          <ac:chgData name="Coleman, Jasmine" userId="4cc2aa29-ef1f-452c-9851-7cf6c71e79fd" providerId="ADAL" clId="{F691B658-2493-4F11-B9D8-A35024B84546}" dt="2019-04-18T23:19:27.665" v="554" actId="26606"/>
          <ac:spMkLst>
            <pc:docMk/>
            <pc:sldMk cId="2989281921" sldId="257"/>
            <ac:spMk id="54" creationId="{E4505C23-674B-4195-81D6-0C127FEAE3F8}"/>
          </ac:spMkLst>
        </pc:spChg>
        <pc:spChg chg="add del">
          <ac:chgData name="Coleman, Jasmine" userId="4cc2aa29-ef1f-452c-9851-7cf6c71e79fd" providerId="ADAL" clId="{F691B658-2493-4F11-B9D8-A35024B84546}" dt="2019-04-18T23:20:42.561" v="577" actId="26606"/>
          <ac:spMkLst>
            <pc:docMk/>
            <pc:sldMk cId="2989281921" sldId="257"/>
            <ac:spMk id="55" creationId="{46C2E80F-49A6-4372-B103-219D417A55ED}"/>
          </ac:spMkLst>
        </pc:spChg>
        <pc:spChg chg="add del">
          <ac:chgData name="Coleman, Jasmine" userId="4cc2aa29-ef1f-452c-9851-7cf6c71e79fd" providerId="ADAL" clId="{F691B658-2493-4F11-B9D8-A35024B84546}" dt="2019-04-18T23:19:27.665" v="554" actId="26606"/>
          <ac:spMkLst>
            <pc:docMk/>
            <pc:sldMk cId="2989281921" sldId="257"/>
            <ac:spMk id="56" creationId="{65C9B8F0-FF66-4C15-BD05-E86B87331846}"/>
          </ac:spMkLst>
        </pc:spChg>
        <pc:spChg chg="add">
          <ac:chgData name="Coleman, Jasmine" userId="4cc2aa29-ef1f-452c-9851-7cf6c71e79fd" providerId="ADAL" clId="{F691B658-2493-4F11-B9D8-A35024B84546}" dt="2019-04-18T23:20:42.596" v="578" actId="26606"/>
          <ac:spMkLst>
            <pc:docMk/>
            <pc:sldMk cId="2989281921" sldId="257"/>
            <ac:spMk id="57" creationId="{E4505C23-674B-4195-81D6-0C127FEAE3F8}"/>
          </ac:spMkLst>
        </pc:spChg>
        <pc:spChg chg="add del">
          <ac:chgData name="Coleman, Jasmine" userId="4cc2aa29-ef1f-452c-9851-7cf6c71e79fd" providerId="ADAL" clId="{F691B658-2493-4F11-B9D8-A35024B84546}" dt="2019-04-18T23:19:32.657" v="556" actId="26606"/>
          <ac:spMkLst>
            <pc:docMk/>
            <pc:sldMk cId="2989281921" sldId="257"/>
            <ac:spMk id="58" creationId="{46C2E80F-49A6-4372-B103-219D417A55ED}"/>
          </ac:spMkLst>
        </pc:spChg>
        <pc:spChg chg="add">
          <ac:chgData name="Coleman, Jasmine" userId="4cc2aa29-ef1f-452c-9851-7cf6c71e79fd" providerId="ADAL" clId="{F691B658-2493-4F11-B9D8-A35024B84546}" dt="2019-04-18T23:20:42.596" v="578" actId="26606"/>
          <ac:spMkLst>
            <pc:docMk/>
            <pc:sldMk cId="2989281921" sldId="257"/>
            <ac:spMk id="59" creationId="{65C9B8F0-FF66-4C15-BD05-E86B87331846}"/>
          </ac:spMkLst>
        </pc:spChg>
        <pc:spChg chg="add del">
          <ac:chgData name="Coleman, Jasmine" userId="4cc2aa29-ef1f-452c-9851-7cf6c71e79fd" providerId="ADAL" clId="{F691B658-2493-4F11-B9D8-A35024B84546}" dt="2019-04-18T23:19:33.465" v="558" actId="26606"/>
          <ac:spMkLst>
            <pc:docMk/>
            <pc:sldMk cId="2989281921" sldId="257"/>
            <ac:spMk id="60" creationId="{0499AD7B-99D4-4755-8966-F7BA0426904B}"/>
          </ac:spMkLst>
        </pc:spChg>
        <pc:spChg chg="add del">
          <ac:chgData name="Coleman, Jasmine" userId="4cc2aa29-ef1f-452c-9851-7cf6c71e79fd" providerId="ADAL" clId="{F691B658-2493-4F11-B9D8-A35024B84546}" dt="2019-04-18T23:19:35.896" v="560" actId="26606"/>
          <ac:spMkLst>
            <pc:docMk/>
            <pc:sldMk cId="2989281921" sldId="257"/>
            <ac:spMk id="63" creationId="{3B0DF90E-6BAD-4E82-8FDF-717C9A357378}"/>
          </ac:spMkLst>
        </pc:spChg>
        <pc:spChg chg="add del">
          <ac:chgData name="Coleman, Jasmine" userId="4cc2aa29-ef1f-452c-9851-7cf6c71e79fd" providerId="ADAL" clId="{F691B658-2493-4F11-B9D8-A35024B84546}" dt="2019-04-18T23:19:35.896" v="560" actId="26606"/>
          <ac:spMkLst>
            <pc:docMk/>
            <pc:sldMk cId="2989281921" sldId="257"/>
            <ac:spMk id="64" creationId="{13DCC859-0434-4BB8-B6C5-09C88AE698FB}"/>
          </ac:spMkLst>
        </pc:spChg>
        <pc:spChg chg="add del">
          <ac:chgData name="Coleman, Jasmine" userId="4cc2aa29-ef1f-452c-9851-7cf6c71e79fd" providerId="ADAL" clId="{F691B658-2493-4F11-B9D8-A35024B84546}" dt="2019-04-18T23:19:35.896" v="560" actId="26606"/>
          <ac:spMkLst>
            <pc:docMk/>
            <pc:sldMk cId="2989281921" sldId="257"/>
            <ac:spMk id="65" creationId="{08E7ACFB-B791-4C23-8B17-013FEDC09A89}"/>
          </ac:spMkLst>
        </pc:spChg>
        <pc:spChg chg="add del">
          <ac:chgData name="Coleman, Jasmine" userId="4cc2aa29-ef1f-452c-9851-7cf6c71e79fd" providerId="ADAL" clId="{F691B658-2493-4F11-B9D8-A35024B84546}" dt="2019-04-18T23:19:37.577" v="562" actId="26606"/>
          <ac:spMkLst>
            <pc:docMk/>
            <pc:sldMk cId="2989281921" sldId="257"/>
            <ac:spMk id="67" creationId="{E4505C23-674B-4195-81D6-0C127FEAE3F8}"/>
          </ac:spMkLst>
        </pc:spChg>
        <pc:spChg chg="add del">
          <ac:chgData name="Coleman, Jasmine" userId="4cc2aa29-ef1f-452c-9851-7cf6c71e79fd" providerId="ADAL" clId="{F691B658-2493-4F11-B9D8-A35024B84546}" dt="2019-04-18T23:19:37.577" v="562" actId="26606"/>
          <ac:spMkLst>
            <pc:docMk/>
            <pc:sldMk cId="2989281921" sldId="257"/>
            <ac:spMk id="68" creationId="{65C9B8F0-FF66-4C15-BD05-E86B87331846}"/>
          </ac:spMkLst>
        </pc:spChg>
        <pc:spChg chg="add del">
          <ac:chgData name="Coleman, Jasmine" userId="4cc2aa29-ef1f-452c-9851-7cf6c71e79fd" providerId="ADAL" clId="{F691B658-2493-4F11-B9D8-A35024B84546}" dt="2019-04-18T23:19:40.662" v="564" actId="26606"/>
          <ac:spMkLst>
            <pc:docMk/>
            <pc:sldMk cId="2989281921" sldId="257"/>
            <ac:spMk id="70" creationId="{DB66F6E8-4D4A-4907-940A-774703A2D0FE}"/>
          </ac:spMkLst>
        </pc:spChg>
        <pc:spChg chg="add del">
          <ac:chgData name="Coleman, Jasmine" userId="4cc2aa29-ef1f-452c-9851-7cf6c71e79fd" providerId="ADAL" clId="{F691B658-2493-4F11-B9D8-A35024B84546}" dt="2019-04-18T23:19:40.662" v="564" actId="26606"/>
          <ac:spMkLst>
            <pc:docMk/>
            <pc:sldMk cId="2989281921" sldId="257"/>
            <ac:spMk id="71" creationId="{8F1F5A56-E82B-4FD5-9025-B72896FFBB6D}"/>
          </ac:spMkLst>
        </pc:spChg>
        <pc:grpChg chg="add del">
          <ac:chgData name="Coleman, Jasmine" userId="4cc2aa29-ef1f-452c-9851-7cf6c71e79fd" providerId="ADAL" clId="{F691B658-2493-4F11-B9D8-A35024B84546}" dt="2019-04-18T23:02:22.834" v="181" actId="26606"/>
          <ac:grpSpMkLst>
            <pc:docMk/>
            <pc:sldMk cId="2989281921" sldId="257"/>
            <ac:grpSpMk id="12" creationId="{B57BDC17-F1B3-455F-BBF1-680AA1F25C06}"/>
          </ac:grpSpMkLst>
        </pc:grpChg>
        <pc:graphicFrameChg chg="add del">
          <ac:chgData name="Coleman, Jasmine" userId="4cc2aa29-ef1f-452c-9851-7cf6c71e79fd" providerId="ADAL" clId="{F691B658-2493-4F11-B9D8-A35024B84546}" dt="2019-04-18T23:02:22.834" v="181" actId="26606"/>
          <ac:graphicFrameMkLst>
            <pc:docMk/>
            <pc:sldMk cId="2989281921" sldId="257"/>
            <ac:graphicFrameMk id="5" creationId="{650E9248-9951-4E2F-9FD3-0E30D070CFA6}"/>
          </ac:graphicFrameMkLst>
        </pc:graphicFrameChg>
        <pc:graphicFrameChg chg="add del">
          <ac:chgData name="Coleman, Jasmine" userId="4cc2aa29-ef1f-452c-9851-7cf6c71e79fd" providerId="ADAL" clId="{F691B658-2493-4F11-B9D8-A35024B84546}" dt="2019-04-18T23:02:35.764" v="187" actId="26606"/>
          <ac:graphicFrameMkLst>
            <pc:docMk/>
            <pc:sldMk cId="2989281921" sldId="257"/>
            <ac:graphicFrameMk id="17" creationId="{55FB6F6E-DE5F-4A16-947B-85AB12C438AB}"/>
          </ac:graphicFrameMkLst>
        </pc:graphicFrameChg>
        <pc:graphicFrameChg chg="add del">
          <ac:chgData name="Coleman, Jasmine" userId="4cc2aa29-ef1f-452c-9851-7cf6c71e79fd" providerId="ADAL" clId="{F691B658-2493-4F11-B9D8-A35024B84546}" dt="2019-04-18T23:02:38.102" v="189" actId="26606"/>
          <ac:graphicFrameMkLst>
            <pc:docMk/>
            <pc:sldMk cId="2989281921" sldId="257"/>
            <ac:graphicFrameMk id="20" creationId="{52F0BF20-F13A-4FA6-B006-9EF61E1AFCB2}"/>
          </ac:graphicFrameMkLst>
        </pc:graphicFrameChg>
        <pc:graphicFrameChg chg="add del">
          <ac:chgData name="Coleman, Jasmine" userId="4cc2aa29-ef1f-452c-9851-7cf6c71e79fd" providerId="ADAL" clId="{F691B658-2493-4F11-B9D8-A35024B84546}" dt="2019-04-18T23:02:45.445" v="195" actId="26606"/>
          <ac:graphicFrameMkLst>
            <pc:docMk/>
            <pc:sldMk cId="2989281921" sldId="257"/>
            <ac:graphicFrameMk id="31" creationId="{438BA2B5-306F-4160-B537-48C5E8F8DBC4}"/>
          </ac:graphicFrameMkLst>
        </pc:graphicFrameChg>
        <pc:graphicFrameChg chg="add del">
          <ac:chgData name="Coleman, Jasmine" userId="4cc2aa29-ef1f-452c-9851-7cf6c71e79fd" providerId="ADAL" clId="{F691B658-2493-4F11-B9D8-A35024B84546}" dt="2019-04-18T23:02:47.499" v="197" actId="26606"/>
          <ac:graphicFrameMkLst>
            <pc:docMk/>
            <pc:sldMk cId="2989281921" sldId="257"/>
            <ac:graphicFrameMk id="34" creationId="{4D39DC42-C1DB-4FFE-87D2-D52C6C08EDAA}"/>
          </ac:graphicFrameMkLst>
        </pc:graphicFrameChg>
        <pc:graphicFrameChg chg="add del">
          <ac:chgData name="Coleman, Jasmine" userId="4cc2aa29-ef1f-452c-9851-7cf6c71e79fd" providerId="ADAL" clId="{F691B658-2493-4F11-B9D8-A35024B84546}" dt="2019-04-18T23:02:50.517" v="199" actId="26606"/>
          <ac:graphicFrameMkLst>
            <pc:docMk/>
            <pc:sldMk cId="2989281921" sldId="257"/>
            <ac:graphicFrameMk id="36" creationId="{438BA2B5-306F-4160-B537-48C5E8F8DBC4}"/>
          </ac:graphicFrameMkLst>
        </pc:graphicFrameChg>
        <pc:graphicFrameChg chg="add del">
          <ac:chgData name="Coleman, Jasmine" userId="4cc2aa29-ef1f-452c-9851-7cf6c71e79fd" providerId="ADAL" clId="{F691B658-2493-4F11-B9D8-A35024B84546}" dt="2019-04-18T23:02:54.788" v="201" actId="26606"/>
          <ac:graphicFrameMkLst>
            <pc:docMk/>
            <pc:sldMk cId="2989281921" sldId="257"/>
            <ac:graphicFrameMk id="39" creationId="{4D39DC42-C1DB-4FFE-87D2-D52C6C08EDAA}"/>
          </ac:graphicFrameMkLst>
        </pc:graphicFrameChg>
        <pc:graphicFrameChg chg="add del">
          <ac:chgData name="Coleman, Jasmine" userId="4cc2aa29-ef1f-452c-9851-7cf6c71e79fd" providerId="ADAL" clId="{F691B658-2493-4F11-B9D8-A35024B84546}" dt="2019-04-18T23:02:57.129" v="203" actId="26606"/>
          <ac:graphicFrameMkLst>
            <pc:docMk/>
            <pc:sldMk cId="2989281921" sldId="257"/>
            <ac:graphicFrameMk id="41" creationId="{438BA2B5-306F-4160-B537-48C5E8F8DBC4}"/>
          </ac:graphicFrameMkLst>
        </pc:graphicFrameChg>
        <pc:graphicFrameChg chg="add del">
          <ac:chgData name="Coleman, Jasmine" userId="4cc2aa29-ef1f-452c-9851-7cf6c71e79fd" providerId="ADAL" clId="{F691B658-2493-4F11-B9D8-A35024B84546}" dt="2019-04-18T23:03:00.870" v="205" actId="26606"/>
          <ac:graphicFrameMkLst>
            <pc:docMk/>
            <pc:sldMk cId="2989281921" sldId="257"/>
            <ac:graphicFrameMk id="44" creationId="{4D39DC42-C1DB-4FFE-87D2-D52C6C08EDAA}"/>
          </ac:graphicFrameMkLst>
        </pc:graphicFrameChg>
        <pc:graphicFrameChg chg="add del">
          <ac:chgData name="Coleman, Jasmine" userId="4cc2aa29-ef1f-452c-9851-7cf6c71e79fd" providerId="ADAL" clId="{F691B658-2493-4F11-B9D8-A35024B84546}" dt="2019-04-18T23:03:06.259" v="207" actId="26606"/>
          <ac:graphicFrameMkLst>
            <pc:docMk/>
            <pc:sldMk cId="2989281921" sldId="257"/>
            <ac:graphicFrameMk id="46" creationId="{438BA2B5-306F-4160-B537-48C5E8F8DBC4}"/>
          </ac:graphicFrameMkLst>
        </pc:graphicFrameChg>
        <pc:graphicFrameChg chg="add mod modGraphic">
          <ac:chgData name="Coleman, Jasmine" userId="4cc2aa29-ef1f-452c-9851-7cf6c71e79fd" providerId="ADAL" clId="{F691B658-2493-4F11-B9D8-A35024B84546}" dt="2019-04-18T23:26:52.420" v="929" actId="20577"/>
          <ac:graphicFrameMkLst>
            <pc:docMk/>
            <pc:sldMk cId="2989281921" sldId="257"/>
            <ac:graphicFrameMk id="49" creationId="{4D39DC42-C1DB-4FFE-87D2-D52C6C08EDAA}"/>
          </ac:graphicFrameMkLst>
        </pc:graphicFrameChg>
        <pc:picChg chg="add del">
          <ac:chgData name="Coleman, Jasmine" userId="4cc2aa29-ef1f-452c-9851-7cf6c71e79fd" providerId="ADAL" clId="{F691B658-2493-4F11-B9D8-A35024B84546}" dt="2019-04-18T23:02:34.320" v="185" actId="26606"/>
          <ac:picMkLst>
            <pc:docMk/>
            <pc:sldMk cId="2989281921" sldId="257"/>
            <ac:picMk id="7" creationId="{848526D9-E540-4D5D-BB9D-4EB6C6804765}"/>
          </ac:picMkLst>
        </pc:picChg>
        <pc:picChg chg="add del">
          <ac:chgData name="Coleman, Jasmine" userId="4cc2aa29-ef1f-452c-9851-7cf6c71e79fd" providerId="ADAL" clId="{F691B658-2493-4F11-B9D8-A35024B84546}" dt="2019-04-18T23:02:35.764" v="187" actId="26606"/>
          <ac:picMkLst>
            <pc:docMk/>
            <pc:sldMk cId="2989281921" sldId="257"/>
            <ac:picMk id="16" creationId="{1A06F89A-489D-4383-94C5-42F7FF2E9A63}"/>
          </ac:picMkLst>
        </pc:picChg>
        <pc:picChg chg="add del">
          <ac:chgData name="Coleman, Jasmine" userId="4cc2aa29-ef1f-452c-9851-7cf6c71e79fd" providerId="ADAL" clId="{F691B658-2493-4F11-B9D8-A35024B84546}" dt="2019-04-18T23:02:39.855" v="191" actId="26606"/>
          <ac:picMkLst>
            <pc:docMk/>
            <pc:sldMk cId="2989281921" sldId="257"/>
            <ac:picMk id="24" creationId="{CA4578CF-E347-44CB-A2CC-247F5FB82043}"/>
          </ac:picMkLst>
        </pc:picChg>
        <pc:picChg chg="add del mod">
          <ac:chgData name="Coleman, Jasmine" userId="4cc2aa29-ef1f-452c-9851-7cf6c71e79fd" providerId="ADAL" clId="{F691B658-2493-4F11-B9D8-A35024B84546}" dt="2019-04-19T03:05:27.221" v="11578"/>
          <ac:picMkLst>
            <pc:docMk/>
            <pc:sldMk cId="2989281921" sldId="257"/>
            <ac:picMk id="35" creationId="{F9FF872B-DFAC-475A-A609-FE86B89BAB50}"/>
          </ac:picMkLst>
        </pc:picChg>
        <pc:picChg chg="add del mod">
          <ac:chgData name="Coleman, Jasmine" userId="4cc2aa29-ef1f-452c-9851-7cf6c71e79fd" providerId="ADAL" clId="{F691B658-2493-4F11-B9D8-A35024B84546}" dt="2019-04-19T03:08:38.438" v="11580"/>
          <ac:picMkLst>
            <pc:docMk/>
            <pc:sldMk cId="2989281921" sldId="257"/>
            <ac:picMk id="37" creationId="{70939A8B-3F70-491D-9753-072D064617BB}"/>
          </ac:picMkLst>
        </pc:picChg>
        <pc:picChg chg="add del mod">
          <ac:chgData name="Coleman, Jasmine" userId="4cc2aa29-ef1f-452c-9851-7cf6c71e79fd" providerId="ADAL" clId="{F691B658-2493-4F11-B9D8-A35024B84546}" dt="2019-04-19T03:10:31.496" v="11582"/>
          <ac:picMkLst>
            <pc:docMk/>
            <pc:sldMk cId="2989281921" sldId="257"/>
            <ac:picMk id="40" creationId="{4BED1E1F-45BE-4695-B3A7-D7590627C098}"/>
          </ac:picMkLst>
        </pc:picChg>
        <pc:picChg chg="add del mod">
          <ac:chgData name="Coleman, Jasmine" userId="4cc2aa29-ef1f-452c-9851-7cf6c71e79fd" providerId="ADAL" clId="{F691B658-2493-4F11-B9D8-A35024B84546}" dt="2019-04-19T03:11:24.357" v="11584"/>
          <ac:picMkLst>
            <pc:docMk/>
            <pc:sldMk cId="2989281921" sldId="257"/>
            <ac:picMk id="42" creationId="{8BF9AB36-E1DD-4B4C-A2F9-C40AB49E4C77}"/>
          </ac:picMkLst>
        </pc:picChg>
        <pc:picChg chg="add del mod">
          <ac:chgData name="Coleman, Jasmine" userId="4cc2aa29-ef1f-452c-9851-7cf6c71e79fd" providerId="ADAL" clId="{F691B658-2493-4F11-B9D8-A35024B84546}" dt="2019-04-19T03:12:11.673" v="11586"/>
          <ac:picMkLst>
            <pc:docMk/>
            <pc:sldMk cId="2989281921" sldId="257"/>
            <ac:picMk id="45" creationId="{19E0FAD3-2C55-4BDE-90F4-64BFCF790A7C}"/>
          </ac:picMkLst>
        </pc:picChg>
        <pc:picChg chg="add del mod">
          <ac:chgData name="Coleman, Jasmine" userId="4cc2aa29-ef1f-452c-9851-7cf6c71e79fd" providerId="ADAL" clId="{F691B658-2493-4F11-B9D8-A35024B84546}" dt="2019-04-19T03:15:29.884" v="11594"/>
          <ac:picMkLst>
            <pc:docMk/>
            <pc:sldMk cId="2989281921" sldId="257"/>
            <ac:picMk id="47" creationId="{7D105989-F350-4CE7-B424-ECDBF7D205C0}"/>
          </ac:picMkLst>
        </pc:picChg>
        <pc:picChg chg="add del mod">
          <ac:chgData name="Coleman, Jasmine" userId="4cc2aa29-ef1f-452c-9851-7cf6c71e79fd" providerId="ADAL" clId="{F691B658-2493-4F11-B9D8-A35024B84546}" dt="2019-04-19T03:15:57.194" v="11596"/>
          <ac:picMkLst>
            <pc:docMk/>
            <pc:sldMk cId="2989281921" sldId="257"/>
            <ac:picMk id="50" creationId="{F5AD038D-C58E-4985-A883-61A80224C137}"/>
          </ac:picMkLst>
        </pc:picChg>
        <pc:picChg chg="add del">
          <ac:chgData name="Coleman, Jasmine" userId="4cc2aa29-ef1f-452c-9851-7cf6c71e79fd" providerId="ADAL" clId="{F691B658-2493-4F11-B9D8-A35024B84546}" dt="2019-04-18T23:19:33.465" v="558" actId="26606"/>
          <ac:picMkLst>
            <pc:docMk/>
            <pc:sldMk cId="2989281921" sldId="257"/>
            <ac:picMk id="61" creationId="{1A06F89A-489D-4383-94C5-42F7FF2E9A63}"/>
          </ac:picMkLst>
        </pc:picChg>
        <pc:picChg chg="add del mod">
          <ac:chgData name="Coleman, Jasmine" userId="4cc2aa29-ef1f-452c-9851-7cf6c71e79fd" providerId="ADAL" clId="{F691B658-2493-4F11-B9D8-A35024B84546}" dt="2019-04-19T03:16:49.288" v="11598"/>
          <ac:picMkLst>
            <pc:docMk/>
            <pc:sldMk cId="2989281921" sldId="257"/>
            <ac:picMk id="62" creationId="{81F3D61E-9A1D-41F9-8003-392DDB84B345}"/>
          </ac:picMkLst>
        </pc:picChg>
        <pc:picChg chg="add del mod">
          <ac:chgData name="Coleman, Jasmine" userId="4cc2aa29-ef1f-452c-9851-7cf6c71e79fd" providerId="ADAL" clId="{F691B658-2493-4F11-B9D8-A35024B84546}" dt="2019-04-19T03:17:37.097" v="11600"/>
          <ac:picMkLst>
            <pc:docMk/>
            <pc:sldMk cId="2989281921" sldId="257"/>
            <ac:picMk id="66" creationId="{7F4A0E0F-D26E-454D-88E4-EB0827FDE761}"/>
          </ac:picMkLst>
        </pc:picChg>
        <pc:picChg chg="add del mod">
          <ac:chgData name="Coleman, Jasmine" userId="4cc2aa29-ef1f-452c-9851-7cf6c71e79fd" providerId="ADAL" clId="{F691B658-2493-4F11-B9D8-A35024B84546}" dt="2019-04-19T03:18:40.957" v="11602"/>
          <ac:picMkLst>
            <pc:docMk/>
            <pc:sldMk cId="2989281921" sldId="257"/>
            <ac:picMk id="69" creationId="{B0C11CC5-A2A8-4FBA-BD5E-97B4E8D2574C}"/>
          </ac:picMkLst>
        </pc:picChg>
        <pc:picChg chg="add mod">
          <ac:chgData name="Coleman, Jasmine" userId="4cc2aa29-ef1f-452c-9851-7cf6c71e79fd" providerId="ADAL" clId="{F691B658-2493-4F11-B9D8-A35024B84546}" dt="2019-04-19T03:19:10.914" v="11603"/>
          <ac:picMkLst>
            <pc:docMk/>
            <pc:sldMk cId="2989281921" sldId="257"/>
            <ac:picMk id="72" creationId="{8540FD5C-F6DB-4700-A795-11A474E38ACB}"/>
          </ac:picMkLst>
        </pc:picChg>
        <pc:cxnChg chg="add del">
          <ac:chgData name="Coleman, Jasmine" userId="4cc2aa29-ef1f-452c-9851-7cf6c71e79fd" providerId="ADAL" clId="{F691B658-2493-4F11-B9D8-A35024B84546}" dt="2019-04-18T23:02:32.682" v="183" actId="26606"/>
          <ac:cxnSpMkLst>
            <pc:docMk/>
            <pc:sldMk cId="2989281921" sldId="257"/>
            <ac:cxnSpMk id="6" creationId="{B874EF51-C858-4BB9-97C3-D17755787127}"/>
          </ac:cxnSpMkLst>
        </pc:cxnChg>
        <pc:cxnChg chg="add del">
          <ac:chgData name="Coleman, Jasmine" userId="4cc2aa29-ef1f-452c-9851-7cf6c71e79fd" providerId="ADAL" clId="{F691B658-2493-4F11-B9D8-A35024B84546}" dt="2019-04-18T23:02:41.074" v="193" actId="26606"/>
          <ac:cxnSpMkLst>
            <pc:docMk/>
            <pc:sldMk cId="2989281921" sldId="257"/>
            <ac:cxnSpMk id="28" creationId="{2D72A2C9-F3CA-4216-8BAD-FA4C970C3C4E}"/>
          </ac:cxnSpMkLst>
        </pc:cxnChg>
      </pc:sldChg>
      <pc:sldChg chg="addSp delSp modSp add mod modTransition setBg modAnim setClrOvrMap modNotesTx">
        <pc:chgData name="Coleman, Jasmine" userId="4cc2aa29-ef1f-452c-9851-7cf6c71e79fd" providerId="ADAL" clId="{F691B658-2493-4F11-B9D8-A35024B84546}" dt="2019-04-19T03:20:34.879" v="11604"/>
        <pc:sldMkLst>
          <pc:docMk/>
          <pc:sldMk cId="4252193680" sldId="258"/>
        </pc:sldMkLst>
        <pc:spChg chg="mod">
          <ac:chgData name="Coleman, Jasmine" userId="4cc2aa29-ef1f-452c-9851-7cf6c71e79fd" providerId="ADAL" clId="{F691B658-2493-4F11-B9D8-A35024B84546}" dt="2019-04-18T23:46:03.273" v="2451" actId="26606"/>
          <ac:spMkLst>
            <pc:docMk/>
            <pc:sldMk cId="4252193680" sldId="258"/>
            <ac:spMk id="2" creationId="{C0822805-98EF-4DE8-8BDA-8682B32E9FB6}"/>
          </ac:spMkLst>
        </pc:spChg>
        <pc:spChg chg="add del mod">
          <ac:chgData name="Coleman, Jasmine" userId="4cc2aa29-ef1f-452c-9851-7cf6c71e79fd" providerId="ADAL" clId="{F691B658-2493-4F11-B9D8-A35024B84546}" dt="2019-04-18T23:44:59.217" v="2422" actId="26606"/>
          <ac:spMkLst>
            <pc:docMk/>
            <pc:sldMk cId="4252193680" sldId="258"/>
            <ac:spMk id="3" creationId="{FC8A2A27-7DF5-4450-8727-070326F26DA1}"/>
          </ac:spMkLst>
        </pc:spChg>
        <pc:spChg chg="add del">
          <ac:chgData name="Coleman, Jasmine" userId="4cc2aa29-ef1f-452c-9851-7cf6c71e79fd" providerId="ADAL" clId="{F691B658-2493-4F11-B9D8-A35024B84546}" dt="2019-04-18T23:17:17.299" v="440" actId="26606"/>
          <ac:spMkLst>
            <pc:docMk/>
            <pc:sldMk cId="4252193680" sldId="258"/>
            <ac:spMk id="8" creationId="{8D70B121-56F4-4848-B38B-182089D909FA}"/>
          </ac:spMkLst>
        </pc:spChg>
        <pc:spChg chg="add del">
          <ac:chgData name="Coleman, Jasmine" userId="4cc2aa29-ef1f-452c-9851-7cf6c71e79fd" providerId="ADAL" clId="{F691B658-2493-4F11-B9D8-A35024B84546}" dt="2019-04-18T23:17:18.788" v="442" actId="26606"/>
          <ac:spMkLst>
            <pc:docMk/>
            <pc:sldMk cId="4252193680" sldId="258"/>
            <ac:spMk id="12" creationId="{41E17A99-1553-4633-ADFB-5CCDCF801D13}"/>
          </ac:spMkLst>
        </pc:spChg>
        <pc:spChg chg="add del">
          <ac:chgData name="Coleman, Jasmine" userId="4cc2aa29-ef1f-452c-9851-7cf6c71e79fd" providerId="ADAL" clId="{F691B658-2493-4F11-B9D8-A35024B84546}" dt="2019-04-18T23:17:18.788" v="442" actId="26606"/>
          <ac:spMkLst>
            <pc:docMk/>
            <pc:sldMk cId="4252193680" sldId="258"/>
            <ac:spMk id="13" creationId="{A2ED9029-64A6-4BAE-BA25-DC2A13D43EDE}"/>
          </ac:spMkLst>
        </pc:spChg>
        <pc:spChg chg="add del">
          <ac:chgData name="Coleman, Jasmine" userId="4cc2aa29-ef1f-452c-9851-7cf6c71e79fd" providerId="ADAL" clId="{F691B658-2493-4F11-B9D8-A35024B84546}" dt="2019-04-18T23:17:18.788" v="442" actId="26606"/>
          <ac:spMkLst>
            <pc:docMk/>
            <pc:sldMk cId="4252193680" sldId="258"/>
            <ac:spMk id="14" creationId="{DAFABACF-DDBE-415C-8EE1-F7DD68C632C6}"/>
          </ac:spMkLst>
        </pc:spChg>
        <pc:spChg chg="add del">
          <ac:chgData name="Coleman, Jasmine" userId="4cc2aa29-ef1f-452c-9851-7cf6c71e79fd" providerId="ADAL" clId="{F691B658-2493-4F11-B9D8-A35024B84546}" dt="2019-04-18T23:17:21.150" v="444" actId="26606"/>
          <ac:spMkLst>
            <pc:docMk/>
            <pc:sldMk cId="4252193680" sldId="258"/>
            <ac:spMk id="16" creationId="{E89ACC69-ADF2-492B-84C5-EA2CC16071F3}"/>
          </ac:spMkLst>
        </pc:spChg>
        <pc:spChg chg="add del">
          <ac:chgData name="Coleman, Jasmine" userId="4cc2aa29-ef1f-452c-9851-7cf6c71e79fd" providerId="ADAL" clId="{F691B658-2493-4F11-B9D8-A35024B84546}" dt="2019-04-18T23:44:59.217" v="2422" actId="26606"/>
          <ac:spMkLst>
            <pc:docMk/>
            <pc:sldMk cId="4252193680" sldId="258"/>
            <ac:spMk id="19" creationId="{3A4F209C-C20E-4FA7-B241-1EF4F8D193B2}"/>
          </ac:spMkLst>
        </pc:spChg>
        <pc:spChg chg="add del">
          <ac:chgData name="Coleman, Jasmine" userId="4cc2aa29-ef1f-452c-9851-7cf6c71e79fd" providerId="ADAL" clId="{F691B658-2493-4F11-B9D8-A35024B84546}" dt="2019-04-18T23:44:59.217" v="2422" actId="26606"/>
          <ac:spMkLst>
            <pc:docMk/>
            <pc:sldMk cId="4252193680" sldId="258"/>
            <ac:spMk id="20" creationId="{E4564234-45B0-4ED8-A9E2-199C00173276}"/>
          </ac:spMkLst>
        </pc:spChg>
        <pc:spChg chg="add del">
          <ac:chgData name="Coleman, Jasmine" userId="4cc2aa29-ef1f-452c-9851-7cf6c71e79fd" providerId="ADAL" clId="{F691B658-2493-4F11-B9D8-A35024B84546}" dt="2019-04-18T23:44:55.136" v="2419" actId="26606"/>
          <ac:spMkLst>
            <pc:docMk/>
            <pc:sldMk cId="4252193680" sldId="258"/>
            <ac:spMk id="27" creationId="{DB66F6E8-4D4A-4907-940A-774703A2D0FE}"/>
          </ac:spMkLst>
        </pc:spChg>
        <pc:spChg chg="add del">
          <ac:chgData name="Coleman, Jasmine" userId="4cc2aa29-ef1f-452c-9851-7cf6c71e79fd" providerId="ADAL" clId="{F691B658-2493-4F11-B9D8-A35024B84546}" dt="2019-04-18T23:44:55.136" v="2419" actId="26606"/>
          <ac:spMkLst>
            <pc:docMk/>
            <pc:sldMk cId="4252193680" sldId="258"/>
            <ac:spMk id="29" creationId="{8F1F5A56-E82B-4FD5-9025-B72896FFBB6D}"/>
          </ac:spMkLst>
        </pc:spChg>
        <pc:spChg chg="add del">
          <ac:chgData name="Coleman, Jasmine" userId="4cc2aa29-ef1f-452c-9851-7cf6c71e79fd" providerId="ADAL" clId="{F691B658-2493-4F11-B9D8-A35024B84546}" dt="2019-04-18T23:44:59.152" v="2421" actId="26606"/>
          <ac:spMkLst>
            <pc:docMk/>
            <pc:sldMk cId="4252193680" sldId="258"/>
            <ac:spMk id="31" creationId="{33B1EE1F-6738-485F-A620-2602F7683DFB}"/>
          </ac:spMkLst>
        </pc:spChg>
        <pc:spChg chg="add del">
          <ac:chgData name="Coleman, Jasmine" userId="4cc2aa29-ef1f-452c-9851-7cf6c71e79fd" providerId="ADAL" clId="{F691B658-2493-4F11-B9D8-A35024B84546}" dt="2019-04-18T23:45:47.700" v="2445" actId="26606"/>
          <ac:spMkLst>
            <pc:docMk/>
            <pc:sldMk cId="4252193680" sldId="258"/>
            <ac:spMk id="37" creationId="{46C2E80F-49A6-4372-B103-219D417A55ED}"/>
          </ac:spMkLst>
        </pc:spChg>
        <pc:spChg chg="add del">
          <ac:chgData name="Coleman, Jasmine" userId="4cc2aa29-ef1f-452c-9851-7cf6c71e79fd" providerId="ADAL" clId="{F691B658-2493-4F11-B9D8-A35024B84546}" dt="2019-04-18T23:46:03.273" v="2451" actId="26606"/>
          <ac:spMkLst>
            <pc:docMk/>
            <pc:sldMk cId="4252193680" sldId="258"/>
            <ac:spMk id="38" creationId="{46C2E80F-49A6-4372-B103-219D417A55ED}"/>
          </ac:spMkLst>
        </pc:spChg>
        <pc:spChg chg="add del">
          <ac:chgData name="Coleman, Jasmine" userId="4cc2aa29-ef1f-452c-9851-7cf6c71e79fd" providerId="ADAL" clId="{F691B658-2493-4F11-B9D8-A35024B84546}" dt="2019-04-18T23:45:36.838" v="2439" actId="26606"/>
          <ac:spMkLst>
            <pc:docMk/>
            <pc:sldMk cId="4252193680" sldId="258"/>
            <ac:spMk id="40" creationId="{42285737-90EE-47DC-AC80-8AE156B11969}"/>
          </ac:spMkLst>
        </pc:spChg>
        <pc:spChg chg="add del">
          <ac:chgData name="Coleman, Jasmine" userId="4cc2aa29-ef1f-452c-9851-7cf6c71e79fd" providerId="ADAL" clId="{F691B658-2493-4F11-B9D8-A35024B84546}" dt="2019-04-18T23:45:39.215" v="2441" actId="26606"/>
          <ac:spMkLst>
            <pc:docMk/>
            <pc:sldMk cId="4252193680" sldId="258"/>
            <ac:spMk id="50" creationId="{95724071-AC7B-4A67-934B-CD7F90745802}"/>
          </ac:spMkLst>
        </pc:spChg>
        <pc:grpChg chg="add del">
          <ac:chgData name="Coleman, Jasmine" userId="4cc2aa29-ef1f-452c-9851-7cf6c71e79fd" providerId="ADAL" clId="{F691B658-2493-4F11-B9D8-A35024B84546}" dt="2019-04-18T23:45:36.838" v="2439" actId="26606"/>
          <ac:grpSpMkLst>
            <pc:docMk/>
            <pc:sldMk cId="4252193680" sldId="258"/>
            <ac:grpSpMk id="42" creationId="{B57BDC17-F1B3-455F-BBF1-680AA1F25C06}"/>
          </ac:grpSpMkLst>
        </pc:grpChg>
        <pc:graphicFrameChg chg="add del">
          <ac:chgData name="Coleman, Jasmine" userId="4cc2aa29-ef1f-452c-9851-7cf6c71e79fd" providerId="ADAL" clId="{F691B658-2493-4F11-B9D8-A35024B84546}" dt="2019-04-18T23:16:08.516" v="428"/>
          <ac:graphicFrameMkLst>
            <pc:docMk/>
            <pc:sldMk cId="4252193680" sldId="258"/>
            <ac:graphicFrameMk id="4" creationId="{FE6FC6BA-F17F-4066-945D-EFBAE1E1819F}"/>
          </ac:graphicFrameMkLst>
        </pc:graphicFrameChg>
        <pc:graphicFrameChg chg="add del">
          <ac:chgData name="Coleman, Jasmine" userId="4cc2aa29-ef1f-452c-9851-7cf6c71e79fd" providerId="ADAL" clId="{F691B658-2493-4F11-B9D8-A35024B84546}" dt="2019-04-18T23:44:55.136" v="2419" actId="26606"/>
          <ac:graphicFrameMkLst>
            <pc:docMk/>
            <pc:sldMk cId="4252193680" sldId="258"/>
            <ac:graphicFrameMk id="22" creationId="{8FFB3547-BE9D-4B48-862D-E93A3DC34242}"/>
          </ac:graphicFrameMkLst>
        </pc:graphicFrameChg>
        <pc:graphicFrameChg chg="add del">
          <ac:chgData name="Coleman, Jasmine" userId="4cc2aa29-ef1f-452c-9851-7cf6c71e79fd" providerId="ADAL" clId="{F691B658-2493-4F11-B9D8-A35024B84546}" dt="2019-04-18T23:44:59.152" v="2421" actId="26606"/>
          <ac:graphicFrameMkLst>
            <pc:docMk/>
            <pc:sldMk cId="4252193680" sldId="258"/>
            <ac:graphicFrameMk id="33" creationId="{C53F371E-2D57-4A89-9B62-CF42FBD3A39C}"/>
          </ac:graphicFrameMkLst>
        </pc:graphicFrameChg>
        <pc:graphicFrameChg chg="add mod modGraphic">
          <ac:chgData name="Coleman, Jasmine" userId="4cc2aa29-ef1f-452c-9851-7cf6c71e79fd" providerId="ADAL" clId="{F691B658-2493-4F11-B9D8-A35024B84546}" dt="2019-04-19T02:06:49.838" v="10896" actId="108"/>
          <ac:graphicFrameMkLst>
            <pc:docMk/>
            <pc:sldMk cId="4252193680" sldId="258"/>
            <ac:graphicFrameMk id="35" creationId="{2304A136-A9F8-4B89-96F5-F9DE9EC2B10D}"/>
          </ac:graphicFrameMkLst>
        </pc:graphicFrameChg>
        <pc:picChg chg="add mod">
          <ac:chgData name="Coleman, Jasmine" userId="4cc2aa29-ef1f-452c-9851-7cf6c71e79fd" providerId="ADAL" clId="{F691B658-2493-4F11-B9D8-A35024B84546}" dt="2019-04-19T03:20:34.879" v="11604"/>
          <ac:picMkLst>
            <pc:docMk/>
            <pc:sldMk cId="4252193680" sldId="258"/>
            <ac:picMk id="5" creationId="{28B8A1D5-42FC-4FCF-B6F2-22BAA4F33879}"/>
          </ac:picMkLst>
        </pc:picChg>
        <pc:cxnChg chg="add del">
          <ac:chgData name="Coleman, Jasmine" userId="4cc2aa29-ef1f-452c-9851-7cf6c71e79fd" providerId="ADAL" clId="{F691B658-2493-4F11-B9D8-A35024B84546}" dt="2019-04-18T23:17:17.299" v="440" actId="26606"/>
          <ac:cxnSpMkLst>
            <pc:docMk/>
            <pc:sldMk cId="4252193680" sldId="258"/>
            <ac:cxnSpMk id="10" creationId="{2D72A2C9-F3CA-4216-8BAD-FA4C970C3C4E}"/>
          </ac:cxnSpMkLst>
        </pc:cxnChg>
        <pc:cxnChg chg="add del">
          <ac:chgData name="Coleman, Jasmine" userId="4cc2aa29-ef1f-452c-9851-7cf6c71e79fd" providerId="ADAL" clId="{F691B658-2493-4F11-B9D8-A35024B84546}" dt="2019-04-18T23:17:21.150" v="444" actId="26606"/>
          <ac:cxnSpMkLst>
            <pc:docMk/>
            <pc:sldMk cId="4252193680" sldId="258"/>
            <ac:cxnSpMk id="17" creationId="{F2AE495E-2AAF-4BC1-87A5-331009D82896}"/>
          </ac:cxnSpMkLst>
        </pc:cxnChg>
        <pc:cxnChg chg="add del">
          <ac:chgData name="Coleman, Jasmine" userId="4cc2aa29-ef1f-452c-9851-7cf6c71e79fd" providerId="ADAL" clId="{F691B658-2493-4F11-B9D8-A35024B84546}" dt="2019-04-18T23:44:59.152" v="2421" actId="26606"/>
          <ac:cxnSpMkLst>
            <pc:docMk/>
            <pc:sldMk cId="4252193680" sldId="258"/>
            <ac:cxnSpMk id="32" creationId="{ADC544FB-7860-4381-935B-43879C94F627}"/>
          </ac:cxnSpMkLst>
        </pc:cxnChg>
      </pc:sldChg>
      <pc:sldChg chg="addSp delSp modSp add mod modTransition setBg modAnim setClrOvrMap modNotesTx">
        <pc:chgData name="Coleman, Jasmine" userId="4cc2aa29-ef1f-452c-9851-7cf6c71e79fd" providerId="ADAL" clId="{F691B658-2493-4F11-B9D8-A35024B84546}" dt="2019-04-19T03:33:04.234" v="11621"/>
        <pc:sldMkLst>
          <pc:docMk/>
          <pc:sldMk cId="1672255721" sldId="259"/>
        </pc:sldMkLst>
        <pc:spChg chg="mod">
          <ac:chgData name="Coleman, Jasmine" userId="4cc2aa29-ef1f-452c-9851-7cf6c71e79fd" providerId="ADAL" clId="{F691B658-2493-4F11-B9D8-A35024B84546}" dt="2019-04-19T00:42:41.709" v="5699" actId="26606"/>
          <ac:spMkLst>
            <pc:docMk/>
            <pc:sldMk cId="1672255721" sldId="259"/>
            <ac:spMk id="2" creationId="{40D88F03-B36D-4648-A814-4386634AFC6D}"/>
          </ac:spMkLst>
        </pc:spChg>
        <pc:spChg chg="add del mod">
          <ac:chgData name="Coleman, Jasmine" userId="4cc2aa29-ef1f-452c-9851-7cf6c71e79fd" providerId="ADAL" clId="{F691B658-2493-4F11-B9D8-A35024B84546}" dt="2019-04-19T00:42:41.709" v="5699" actId="26606"/>
          <ac:spMkLst>
            <pc:docMk/>
            <pc:sldMk cId="1672255721" sldId="259"/>
            <ac:spMk id="3" creationId="{7CA82B5C-0BC5-43EB-9F3E-83D745767340}"/>
          </ac:spMkLst>
        </pc:spChg>
        <pc:spChg chg="add del">
          <ac:chgData name="Coleman, Jasmine" userId="4cc2aa29-ef1f-452c-9851-7cf6c71e79fd" providerId="ADAL" clId="{F691B658-2493-4F11-B9D8-A35024B84546}" dt="2019-04-19T00:42:29.238" v="5690" actId="26606"/>
          <ac:spMkLst>
            <pc:docMk/>
            <pc:sldMk cId="1672255721" sldId="259"/>
            <ac:spMk id="8" creationId="{F98ED85F-DCEE-4B50-802E-71A6E3E12B04}"/>
          </ac:spMkLst>
        </pc:spChg>
        <pc:spChg chg="add del">
          <ac:chgData name="Coleman, Jasmine" userId="4cc2aa29-ef1f-452c-9851-7cf6c71e79fd" providerId="ADAL" clId="{F691B658-2493-4F11-B9D8-A35024B84546}" dt="2019-04-19T00:42:41.701" v="5698" actId="26606"/>
          <ac:spMkLst>
            <pc:docMk/>
            <pc:sldMk cId="1672255721" sldId="259"/>
            <ac:spMk id="9" creationId="{8D70B121-56F4-4848-B38B-182089D909FA}"/>
          </ac:spMkLst>
        </pc:spChg>
        <pc:spChg chg="add del">
          <ac:chgData name="Coleman, Jasmine" userId="4cc2aa29-ef1f-452c-9851-7cf6c71e79fd" providerId="ADAL" clId="{F691B658-2493-4F11-B9D8-A35024B84546}" dt="2019-04-19T00:42:32.296" v="5692" actId="26606"/>
          <ac:spMkLst>
            <pc:docMk/>
            <pc:sldMk cId="1672255721" sldId="259"/>
            <ac:spMk id="11" creationId="{8D70B121-56F4-4848-B38B-182089D909FA}"/>
          </ac:spMkLst>
        </pc:spChg>
        <pc:spChg chg="add del">
          <ac:chgData name="Coleman, Jasmine" userId="4cc2aa29-ef1f-452c-9851-7cf6c71e79fd" providerId="ADAL" clId="{F691B658-2493-4F11-B9D8-A35024B84546}" dt="2019-04-19T00:42:36.558" v="5694" actId="26606"/>
          <ac:spMkLst>
            <pc:docMk/>
            <pc:sldMk cId="1672255721" sldId="259"/>
            <ac:spMk id="12" creationId="{96964194-5878-40D2-8EC0-DDC58387FA56}"/>
          </ac:spMkLst>
        </pc:spChg>
        <pc:spChg chg="add del">
          <ac:chgData name="Coleman, Jasmine" userId="4cc2aa29-ef1f-452c-9851-7cf6c71e79fd" providerId="ADAL" clId="{F691B658-2493-4F11-B9D8-A35024B84546}" dt="2019-04-19T00:42:36.558" v="5694" actId="26606"/>
          <ac:spMkLst>
            <pc:docMk/>
            <pc:sldMk cId="1672255721" sldId="259"/>
            <ac:spMk id="13" creationId="{E0D60ECE-8986-45DC-B7FE-EC7699B466B8}"/>
          </ac:spMkLst>
        </pc:spChg>
        <pc:spChg chg="add del">
          <ac:chgData name="Coleman, Jasmine" userId="4cc2aa29-ef1f-452c-9851-7cf6c71e79fd" providerId="ADAL" clId="{F691B658-2493-4F11-B9D8-A35024B84546}" dt="2019-04-19T00:42:41.701" v="5698" actId="26606"/>
          <ac:spMkLst>
            <pc:docMk/>
            <pc:sldMk cId="1672255721" sldId="259"/>
            <ac:spMk id="15" creationId="{7CA82B5C-0BC5-43EB-9F3E-83D745767340}"/>
          </ac:spMkLst>
        </pc:spChg>
        <pc:spChg chg="add">
          <ac:chgData name="Coleman, Jasmine" userId="4cc2aa29-ef1f-452c-9851-7cf6c71e79fd" providerId="ADAL" clId="{F691B658-2493-4F11-B9D8-A35024B84546}" dt="2019-04-19T00:42:41.709" v="5699" actId="26606"/>
          <ac:spMkLst>
            <pc:docMk/>
            <pc:sldMk cId="1672255721" sldId="259"/>
            <ac:spMk id="17" creationId="{F98ED85F-DCEE-4B50-802E-71A6E3E12B04}"/>
          </ac:spMkLst>
        </pc:spChg>
        <pc:spChg chg="add mod">
          <ac:chgData name="Coleman, Jasmine" userId="4cc2aa29-ef1f-452c-9851-7cf6c71e79fd" providerId="ADAL" clId="{F691B658-2493-4F11-B9D8-A35024B84546}" dt="2019-04-19T00:43:11.286" v="5709" actId="108"/>
          <ac:spMkLst>
            <pc:docMk/>
            <pc:sldMk cId="1672255721" sldId="259"/>
            <ac:spMk id="18" creationId="{7CA82B5C-0BC5-43EB-9F3E-83D745767340}"/>
          </ac:spMkLst>
        </pc:spChg>
        <pc:graphicFrameChg chg="add del">
          <ac:chgData name="Coleman, Jasmine" userId="4cc2aa29-ef1f-452c-9851-7cf6c71e79fd" providerId="ADAL" clId="{F691B658-2493-4F11-B9D8-A35024B84546}" dt="2019-04-19T00:42:40.175" v="5696" actId="26606"/>
          <ac:graphicFrameMkLst>
            <pc:docMk/>
            <pc:sldMk cId="1672255721" sldId="259"/>
            <ac:graphicFrameMk id="5" creationId="{3F16B081-C667-4286-9393-CC0ADD55E3AF}"/>
          </ac:graphicFrameMkLst>
        </pc:graphicFrameChg>
        <pc:picChg chg="add del mod">
          <ac:chgData name="Coleman, Jasmine" userId="4cc2aa29-ef1f-452c-9851-7cf6c71e79fd" providerId="ADAL" clId="{F691B658-2493-4F11-B9D8-A35024B84546}" dt="2019-04-19T03:22:23.389" v="11606"/>
          <ac:picMkLst>
            <pc:docMk/>
            <pc:sldMk cId="1672255721" sldId="259"/>
            <ac:picMk id="4" creationId="{EF77F9FD-0A1D-4F35-933F-9716B342C3D9}"/>
          </ac:picMkLst>
        </pc:picChg>
        <pc:picChg chg="add del mod">
          <ac:chgData name="Coleman, Jasmine" userId="4cc2aa29-ef1f-452c-9851-7cf6c71e79fd" providerId="ADAL" clId="{F691B658-2493-4F11-B9D8-A35024B84546}" dt="2019-04-19T03:23:44.602" v="11608"/>
          <ac:picMkLst>
            <pc:docMk/>
            <pc:sldMk cId="1672255721" sldId="259"/>
            <ac:picMk id="6" creationId="{B2BB3BE9-8392-4005-BBAB-0E7344CD4DF3}"/>
          </ac:picMkLst>
        </pc:picChg>
        <pc:picChg chg="add del">
          <ac:chgData name="Coleman, Jasmine" userId="4cc2aa29-ef1f-452c-9851-7cf6c71e79fd" providerId="ADAL" clId="{F691B658-2493-4F11-B9D8-A35024B84546}" dt="2019-04-19T00:42:36.558" v="5694" actId="26606"/>
          <ac:picMkLst>
            <pc:docMk/>
            <pc:sldMk cId="1672255721" sldId="259"/>
            <ac:picMk id="7" creationId="{33614191-47D5-4A18-BA66-A1A20F57521F}"/>
          </ac:picMkLst>
        </pc:picChg>
        <pc:picChg chg="add del mod">
          <ac:chgData name="Coleman, Jasmine" userId="4cc2aa29-ef1f-452c-9851-7cf6c71e79fd" providerId="ADAL" clId="{F691B658-2493-4F11-B9D8-A35024B84546}" dt="2019-04-19T03:24:48.890" v="11610"/>
          <ac:picMkLst>
            <pc:docMk/>
            <pc:sldMk cId="1672255721" sldId="259"/>
            <ac:picMk id="16" creationId="{D68A1632-4592-4C25-B7DC-09754271A49D}"/>
          </ac:picMkLst>
        </pc:picChg>
        <pc:picChg chg="add del mod">
          <ac:chgData name="Coleman, Jasmine" userId="4cc2aa29-ef1f-452c-9851-7cf6c71e79fd" providerId="ADAL" clId="{F691B658-2493-4F11-B9D8-A35024B84546}" dt="2019-04-19T03:25:11.166" v="11612"/>
          <ac:picMkLst>
            <pc:docMk/>
            <pc:sldMk cId="1672255721" sldId="259"/>
            <ac:picMk id="19" creationId="{25CF381C-54DD-46C1-AB18-CB384B1AA792}"/>
          </ac:picMkLst>
        </pc:picChg>
        <pc:picChg chg="add del mod">
          <ac:chgData name="Coleman, Jasmine" userId="4cc2aa29-ef1f-452c-9851-7cf6c71e79fd" providerId="ADAL" clId="{F691B658-2493-4F11-B9D8-A35024B84546}" dt="2019-04-19T03:25:49.143" v="11614"/>
          <ac:picMkLst>
            <pc:docMk/>
            <pc:sldMk cId="1672255721" sldId="259"/>
            <ac:picMk id="20" creationId="{C5228608-8F5C-48F5-A9DA-300DA7BA449B}"/>
          </ac:picMkLst>
        </pc:picChg>
        <pc:picChg chg="add del mod">
          <ac:chgData name="Coleman, Jasmine" userId="4cc2aa29-ef1f-452c-9851-7cf6c71e79fd" providerId="ADAL" clId="{F691B658-2493-4F11-B9D8-A35024B84546}" dt="2019-04-19T03:26:13.419" v="11616"/>
          <ac:picMkLst>
            <pc:docMk/>
            <pc:sldMk cId="1672255721" sldId="259"/>
            <ac:picMk id="21" creationId="{8F64FCA2-BE6A-4256-88A7-48A7EBCFA06C}"/>
          </ac:picMkLst>
        </pc:picChg>
        <pc:picChg chg="add del mod">
          <ac:chgData name="Coleman, Jasmine" userId="4cc2aa29-ef1f-452c-9851-7cf6c71e79fd" providerId="ADAL" clId="{F691B658-2493-4F11-B9D8-A35024B84546}" dt="2019-04-19T03:28:24.136" v="11618"/>
          <ac:picMkLst>
            <pc:docMk/>
            <pc:sldMk cId="1672255721" sldId="259"/>
            <ac:picMk id="22" creationId="{106DC713-5BAA-4C27-93FE-21F9889D4C36}"/>
          </ac:picMkLst>
        </pc:picChg>
        <pc:picChg chg="add del mod">
          <ac:chgData name="Coleman, Jasmine" userId="4cc2aa29-ef1f-452c-9851-7cf6c71e79fd" providerId="ADAL" clId="{F691B658-2493-4F11-B9D8-A35024B84546}" dt="2019-04-19T03:31:25.990" v="11620"/>
          <ac:picMkLst>
            <pc:docMk/>
            <pc:sldMk cId="1672255721" sldId="259"/>
            <ac:picMk id="23" creationId="{C1021AD2-AD13-401C-B824-CA9E54A78A0E}"/>
          </ac:picMkLst>
        </pc:picChg>
        <pc:picChg chg="add mod">
          <ac:chgData name="Coleman, Jasmine" userId="4cc2aa29-ef1f-452c-9851-7cf6c71e79fd" providerId="ADAL" clId="{F691B658-2493-4F11-B9D8-A35024B84546}" dt="2019-04-19T03:33:04.234" v="11621"/>
          <ac:picMkLst>
            <pc:docMk/>
            <pc:sldMk cId="1672255721" sldId="259"/>
            <ac:picMk id="24" creationId="{00F5C173-9C0A-4DDB-AC8F-144D6C92F8E8}"/>
          </ac:picMkLst>
        </pc:picChg>
        <pc:cxnChg chg="add del">
          <ac:chgData name="Coleman, Jasmine" userId="4cc2aa29-ef1f-452c-9851-7cf6c71e79fd" providerId="ADAL" clId="{F691B658-2493-4F11-B9D8-A35024B84546}" dt="2019-04-19T00:42:32.296" v="5692" actId="26606"/>
          <ac:cxnSpMkLst>
            <pc:docMk/>
            <pc:sldMk cId="1672255721" sldId="259"/>
            <ac:cxnSpMk id="10" creationId="{2D72A2C9-F3CA-4216-8BAD-FA4C970C3C4E}"/>
          </ac:cxnSpMkLst>
        </pc:cxnChg>
        <pc:cxnChg chg="add del">
          <ac:chgData name="Coleman, Jasmine" userId="4cc2aa29-ef1f-452c-9851-7cf6c71e79fd" providerId="ADAL" clId="{F691B658-2493-4F11-B9D8-A35024B84546}" dt="2019-04-19T00:42:41.701" v="5698" actId="26606"/>
          <ac:cxnSpMkLst>
            <pc:docMk/>
            <pc:sldMk cId="1672255721" sldId="259"/>
            <ac:cxnSpMk id="14" creationId="{2D72A2C9-F3CA-4216-8BAD-FA4C970C3C4E}"/>
          </ac:cxnSpMkLst>
        </pc:cxnChg>
      </pc:sldChg>
      <pc:sldChg chg="addSp delSp modSp add mod modTransition setBg modAnim setClrOvrMap modNotesTx">
        <pc:chgData name="Coleman, Jasmine" userId="4cc2aa29-ef1f-452c-9851-7cf6c71e79fd" providerId="ADAL" clId="{F691B658-2493-4F11-B9D8-A35024B84546}" dt="2019-04-19T03:43:14.973" v="11631"/>
        <pc:sldMkLst>
          <pc:docMk/>
          <pc:sldMk cId="3481547205" sldId="260"/>
        </pc:sldMkLst>
        <pc:spChg chg="mod">
          <ac:chgData name="Coleman, Jasmine" userId="4cc2aa29-ef1f-452c-9851-7cf6c71e79fd" providerId="ADAL" clId="{F691B658-2493-4F11-B9D8-A35024B84546}" dt="2019-04-19T00:59:46.178" v="6365" actId="26606"/>
          <ac:spMkLst>
            <pc:docMk/>
            <pc:sldMk cId="3481547205" sldId="260"/>
            <ac:spMk id="2" creationId="{F3EF9EA9-FFFC-4CCD-A7CA-A62764FB3509}"/>
          </ac:spMkLst>
        </pc:spChg>
        <pc:spChg chg="mod ord">
          <ac:chgData name="Coleman, Jasmine" userId="4cc2aa29-ef1f-452c-9851-7cf6c71e79fd" providerId="ADAL" clId="{F691B658-2493-4F11-B9D8-A35024B84546}" dt="2019-04-19T00:59:46.178" v="6365" actId="26606"/>
          <ac:spMkLst>
            <pc:docMk/>
            <pc:sldMk cId="3481547205" sldId="260"/>
            <ac:spMk id="3" creationId="{9E41CA5F-E8E6-4FEB-B6C7-C27E12083165}"/>
          </ac:spMkLst>
        </pc:spChg>
        <pc:spChg chg="add del mod">
          <ac:chgData name="Coleman, Jasmine" userId="4cc2aa29-ef1f-452c-9851-7cf6c71e79fd" providerId="ADAL" clId="{F691B658-2493-4F11-B9D8-A35024B84546}" dt="2019-04-19T00:59:19.011" v="6350"/>
          <ac:spMkLst>
            <pc:docMk/>
            <pc:sldMk cId="3481547205" sldId="260"/>
            <ac:spMk id="5" creationId="{7B54DB61-B8EE-4EF9-840D-91E4D83ADDA4}"/>
          </ac:spMkLst>
        </pc:spChg>
        <pc:spChg chg="add">
          <ac:chgData name="Coleman, Jasmine" userId="4cc2aa29-ef1f-452c-9851-7cf6c71e79fd" providerId="ADAL" clId="{F691B658-2493-4F11-B9D8-A35024B84546}" dt="2019-04-19T00:59:46.178" v="6365" actId="26606"/>
          <ac:spMkLst>
            <pc:docMk/>
            <pc:sldMk cId="3481547205" sldId="260"/>
            <ac:spMk id="11" creationId="{B6C29DB0-17E9-42FF-986E-0B7F493F4D24}"/>
          </ac:spMkLst>
        </pc:spChg>
        <pc:spChg chg="add">
          <ac:chgData name="Coleman, Jasmine" userId="4cc2aa29-ef1f-452c-9851-7cf6c71e79fd" providerId="ADAL" clId="{F691B658-2493-4F11-B9D8-A35024B84546}" dt="2019-04-19T00:59:46.178" v="6365" actId="26606"/>
          <ac:spMkLst>
            <pc:docMk/>
            <pc:sldMk cId="3481547205" sldId="260"/>
            <ac:spMk id="12" creationId="{115AD956-A5B6-4760-B8B2-11E2DF6B0212}"/>
          </ac:spMkLst>
        </pc:spChg>
        <pc:spChg chg="add del">
          <ac:chgData name="Coleman, Jasmine" userId="4cc2aa29-ef1f-452c-9851-7cf6c71e79fd" providerId="ADAL" clId="{F691B658-2493-4F11-B9D8-A35024B84546}" dt="2019-04-19T00:59:26.597" v="6352" actId="26606"/>
          <ac:spMkLst>
            <pc:docMk/>
            <pc:sldMk cId="3481547205" sldId="260"/>
            <ac:spMk id="14" creationId="{A9616D99-AEFB-4C95-84EF-5DEC698D92A7}"/>
          </ac:spMkLst>
        </pc:spChg>
        <pc:spChg chg="add del">
          <ac:chgData name="Coleman, Jasmine" userId="4cc2aa29-ef1f-452c-9851-7cf6c71e79fd" providerId="ADAL" clId="{F691B658-2493-4F11-B9D8-A35024B84546}" dt="2019-04-19T00:59:26.597" v="6352" actId="26606"/>
          <ac:spMkLst>
            <pc:docMk/>
            <pc:sldMk cId="3481547205" sldId="260"/>
            <ac:spMk id="16" creationId="{D0F97023-F626-4FC5-8C2D-753B5C7F4606}"/>
          </ac:spMkLst>
        </pc:spChg>
        <pc:spChg chg="add del">
          <ac:chgData name="Coleman, Jasmine" userId="4cc2aa29-ef1f-452c-9851-7cf6c71e79fd" providerId="ADAL" clId="{F691B658-2493-4F11-B9D8-A35024B84546}" dt="2019-04-19T00:59:29.054" v="6354" actId="26606"/>
          <ac:spMkLst>
            <pc:docMk/>
            <pc:sldMk cId="3481547205" sldId="260"/>
            <ac:spMk id="18" creationId="{E0D60ECE-8986-45DC-B7FE-EC7699B466B8}"/>
          </ac:spMkLst>
        </pc:spChg>
        <pc:spChg chg="add del">
          <ac:chgData name="Coleman, Jasmine" userId="4cc2aa29-ef1f-452c-9851-7cf6c71e79fd" providerId="ADAL" clId="{F691B658-2493-4F11-B9D8-A35024B84546}" dt="2019-04-19T00:59:29.054" v="6354" actId="26606"/>
          <ac:spMkLst>
            <pc:docMk/>
            <pc:sldMk cId="3481547205" sldId="260"/>
            <ac:spMk id="19" creationId="{96964194-5878-40D2-8EC0-DDC58387FA56}"/>
          </ac:spMkLst>
        </pc:spChg>
        <pc:spChg chg="add mod">
          <ac:chgData name="Coleman, Jasmine" userId="4cc2aa29-ef1f-452c-9851-7cf6c71e79fd" providerId="ADAL" clId="{F691B658-2493-4F11-B9D8-A35024B84546}" dt="2019-04-19T01:00:11.605" v="6368" actId="13822"/>
          <ac:spMkLst>
            <pc:docMk/>
            <pc:sldMk cId="3481547205" sldId="260"/>
            <ac:spMk id="20" creationId="{CBEF5539-59E8-4271-8111-F26CE1C5424E}"/>
          </ac:spMkLst>
        </pc:spChg>
        <pc:spChg chg="add del">
          <ac:chgData name="Coleman, Jasmine" userId="4cc2aa29-ef1f-452c-9851-7cf6c71e79fd" providerId="ADAL" clId="{F691B658-2493-4F11-B9D8-A35024B84546}" dt="2019-04-19T00:59:34.921" v="6356" actId="26606"/>
          <ac:spMkLst>
            <pc:docMk/>
            <pc:sldMk cId="3481547205" sldId="260"/>
            <ac:spMk id="21" creationId="{B6C29DB0-17E9-42FF-986E-0B7F493F4D24}"/>
          </ac:spMkLst>
        </pc:spChg>
        <pc:spChg chg="add del">
          <ac:chgData name="Coleman, Jasmine" userId="4cc2aa29-ef1f-452c-9851-7cf6c71e79fd" providerId="ADAL" clId="{F691B658-2493-4F11-B9D8-A35024B84546}" dt="2019-04-19T00:59:34.921" v="6356" actId="26606"/>
          <ac:spMkLst>
            <pc:docMk/>
            <pc:sldMk cId="3481547205" sldId="260"/>
            <ac:spMk id="22" creationId="{115AD956-A5B6-4760-B8B2-11E2DF6B0212}"/>
          </ac:spMkLst>
        </pc:spChg>
        <pc:spChg chg="add del">
          <ac:chgData name="Coleman, Jasmine" userId="4cc2aa29-ef1f-452c-9851-7cf6c71e79fd" providerId="ADAL" clId="{F691B658-2493-4F11-B9D8-A35024B84546}" dt="2019-04-19T00:59:38.938" v="6360" actId="26606"/>
          <ac:spMkLst>
            <pc:docMk/>
            <pc:sldMk cId="3481547205" sldId="260"/>
            <ac:spMk id="26" creationId="{867D4867-5BA7-4462-B2F6-A23F4A622AA7}"/>
          </ac:spMkLst>
        </pc:spChg>
        <pc:spChg chg="add del">
          <ac:chgData name="Coleman, Jasmine" userId="4cc2aa29-ef1f-452c-9851-7cf6c71e79fd" providerId="ADAL" clId="{F691B658-2493-4F11-B9D8-A35024B84546}" dt="2019-04-19T00:59:44.600" v="6362" actId="26606"/>
          <ac:spMkLst>
            <pc:docMk/>
            <pc:sldMk cId="3481547205" sldId="260"/>
            <ac:spMk id="28" creationId="{C7FA33FF-088D-4F16-95A2-2C64D353DEA8}"/>
          </ac:spMkLst>
        </pc:spChg>
        <pc:spChg chg="add del">
          <ac:chgData name="Coleman, Jasmine" userId="4cc2aa29-ef1f-452c-9851-7cf6c71e79fd" providerId="ADAL" clId="{F691B658-2493-4F11-B9D8-A35024B84546}" dt="2019-04-19T00:59:44.600" v="6362" actId="26606"/>
          <ac:spMkLst>
            <pc:docMk/>
            <pc:sldMk cId="3481547205" sldId="260"/>
            <ac:spMk id="29" creationId="{A376EFB1-01CF-419F-ABF1-2AF02BBFCBD1}"/>
          </ac:spMkLst>
        </pc:spChg>
        <pc:spChg chg="add del">
          <ac:chgData name="Coleman, Jasmine" userId="4cc2aa29-ef1f-452c-9851-7cf6c71e79fd" providerId="ADAL" clId="{F691B658-2493-4F11-B9D8-A35024B84546}" dt="2019-04-19T00:59:44.600" v="6362" actId="26606"/>
          <ac:spMkLst>
            <pc:docMk/>
            <pc:sldMk cId="3481547205" sldId="260"/>
            <ac:spMk id="30" creationId="{FF9DEA15-78BD-4750-AA18-B9F28A6D5AB8}"/>
          </ac:spMkLst>
        </pc:spChg>
        <pc:picChg chg="add mod ord">
          <ac:chgData name="Coleman, Jasmine" userId="4cc2aa29-ef1f-452c-9851-7cf6c71e79fd" providerId="ADAL" clId="{F691B658-2493-4F11-B9D8-A35024B84546}" dt="2019-04-19T00:59:46.178" v="6365" actId="26606"/>
          <ac:picMkLst>
            <pc:docMk/>
            <pc:sldMk cId="3481547205" sldId="260"/>
            <ac:picMk id="4" creationId="{93C35156-B81D-45E9-8115-64E8BFF8F0CD}"/>
          </ac:picMkLst>
        </pc:picChg>
        <pc:picChg chg="add del mod">
          <ac:chgData name="Coleman, Jasmine" userId="4cc2aa29-ef1f-452c-9851-7cf6c71e79fd" providerId="ADAL" clId="{F691B658-2493-4F11-B9D8-A35024B84546}" dt="2019-04-19T03:36:24.063" v="11623"/>
          <ac:picMkLst>
            <pc:docMk/>
            <pc:sldMk cId="3481547205" sldId="260"/>
            <ac:picMk id="6" creationId="{F67082EC-2908-4482-ACCE-29ECB4DAA973}"/>
          </ac:picMkLst>
        </pc:picChg>
        <pc:picChg chg="add del mod">
          <ac:chgData name="Coleman, Jasmine" userId="4cc2aa29-ef1f-452c-9851-7cf6c71e79fd" providerId="ADAL" clId="{F691B658-2493-4F11-B9D8-A35024B84546}" dt="2019-04-19T03:41:54.725" v="11630"/>
          <ac:picMkLst>
            <pc:docMk/>
            <pc:sldMk cId="3481547205" sldId="260"/>
            <ac:picMk id="7" creationId="{32EA31D8-2206-4C06-AEDD-189290A41317}"/>
          </ac:picMkLst>
        </pc:picChg>
        <pc:picChg chg="add mod">
          <ac:chgData name="Coleman, Jasmine" userId="4cc2aa29-ef1f-452c-9851-7cf6c71e79fd" providerId="ADAL" clId="{F691B658-2493-4F11-B9D8-A35024B84546}" dt="2019-04-19T03:43:14.973" v="11631"/>
          <ac:picMkLst>
            <pc:docMk/>
            <pc:sldMk cId="3481547205" sldId="260"/>
            <ac:picMk id="8" creationId="{0733F6AD-6396-43DA-A5E2-FFFB89F32684}"/>
          </ac:picMkLst>
        </pc:picChg>
        <pc:cxnChg chg="add del">
          <ac:chgData name="Coleman, Jasmine" userId="4cc2aa29-ef1f-452c-9851-7cf6c71e79fd" providerId="ADAL" clId="{F691B658-2493-4F11-B9D8-A35024B84546}" dt="2019-04-19T00:59:46.178" v="6365" actId="26606"/>
          <ac:cxnSpMkLst>
            <pc:docMk/>
            <pc:sldMk cId="3481547205" sldId="260"/>
            <ac:cxnSpMk id="9" creationId="{39B7FDC9-F0CE-43A7-9F2A-83DD09DC3453}"/>
          </ac:cxnSpMkLst>
        </pc:cxnChg>
        <pc:cxnChg chg="add del">
          <ac:chgData name="Coleman, Jasmine" userId="4cc2aa29-ef1f-452c-9851-7cf6c71e79fd" providerId="ADAL" clId="{F691B658-2493-4F11-B9D8-A35024B84546}" dt="2019-04-19T00:59:35.887" v="6358" actId="26606"/>
          <ac:cxnSpMkLst>
            <pc:docMk/>
            <pc:sldMk cId="3481547205" sldId="260"/>
            <ac:cxnSpMk id="24" creationId="{39B7FDC9-F0CE-43A7-9F2A-83DD09DC3453}"/>
          </ac:cxnSpMkLst>
        </pc:cxnChg>
      </pc:sldChg>
      <pc:sldChg chg="addSp delSp modSp add mod modTransition setBg modAnim setClrOvrMap modNotesTx">
        <pc:chgData name="Coleman, Jasmine" userId="4cc2aa29-ef1f-452c-9851-7cf6c71e79fd" providerId="ADAL" clId="{F691B658-2493-4F11-B9D8-A35024B84546}" dt="2019-04-19T03:40:42.550" v="11627"/>
        <pc:sldMkLst>
          <pc:docMk/>
          <pc:sldMk cId="1765925169" sldId="261"/>
        </pc:sldMkLst>
        <pc:spChg chg="mod">
          <ac:chgData name="Coleman, Jasmine" userId="4cc2aa29-ef1f-452c-9851-7cf6c71e79fd" providerId="ADAL" clId="{F691B658-2493-4F11-B9D8-A35024B84546}" dt="2019-04-19T01:13:10.711" v="6543" actId="26606"/>
          <ac:spMkLst>
            <pc:docMk/>
            <pc:sldMk cId="1765925169" sldId="261"/>
            <ac:spMk id="2" creationId="{7AD1F96E-97CF-493D-BF6F-27BEC52852B8}"/>
          </ac:spMkLst>
        </pc:spChg>
        <pc:spChg chg="mod">
          <ac:chgData name="Coleman, Jasmine" userId="4cc2aa29-ef1f-452c-9851-7cf6c71e79fd" providerId="ADAL" clId="{F691B658-2493-4F11-B9D8-A35024B84546}" dt="2019-04-19T01:13:57.612" v="6547"/>
          <ac:spMkLst>
            <pc:docMk/>
            <pc:sldMk cId="1765925169" sldId="261"/>
            <ac:spMk id="3" creationId="{A345D8B9-3B94-419A-B056-6C6CEC80FAB3}"/>
          </ac:spMkLst>
        </pc:spChg>
        <pc:spChg chg="add del">
          <ac:chgData name="Coleman, Jasmine" userId="4cc2aa29-ef1f-452c-9851-7cf6c71e79fd" providerId="ADAL" clId="{F691B658-2493-4F11-B9D8-A35024B84546}" dt="2019-04-19T01:13:10.720" v="6544" actId="26606"/>
          <ac:spMkLst>
            <pc:docMk/>
            <pc:sldMk cId="1765925169" sldId="261"/>
            <ac:spMk id="8" creationId="{5B336162-B533-4EFE-8BB3-8EBB4A5E32F8}"/>
          </ac:spMkLst>
        </pc:spChg>
        <pc:spChg chg="add del">
          <ac:chgData name="Coleman, Jasmine" userId="4cc2aa29-ef1f-452c-9851-7cf6c71e79fd" providerId="ADAL" clId="{F691B658-2493-4F11-B9D8-A35024B84546}" dt="2019-04-19T01:12:59.261" v="6533" actId="26606"/>
          <ac:spMkLst>
            <pc:docMk/>
            <pc:sldMk cId="1765925169" sldId="261"/>
            <ac:spMk id="13" creationId="{8D70B121-56F4-4848-B38B-182089D909FA}"/>
          </ac:spMkLst>
        </pc:spChg>
        <pc:spChg chg="add del">
          <ac:chgData name="Coleman, Jasmine" userId="4cc2aa29-ef1f-452c-9851-7cf6c71e79fd" providerId="ADAL" clId="{F691B658-2493-4F11-B9D8-A35024B84546}" dt="2019-04-19T01:13:02.871" v="6535" actId="26606"/>
          <ac:spMkLst>
            <pc:docMk/>
            <pc:sldMk cId="1765925169" sldId="261"/>
            <ac:spMk id="17" creationId="{5B336162-B533-4EFE-8BB3-8EBB4A5E32F8}"/>
          </ac:spMkLst>
        </pc:spChg>
        <pc:spChg chg="add del">
          <ac:chgData name="Coleman, Jasmine" userId="4cc2aa29-ef1f-452c-9851-7cf6c71e79fd" providerId="ADAL" clId="{F691B658-2493-4F11-B9D8-A35024B84546}" dt="2019-04-19T01:13:04.054" v="6537" actId="26606"/>
          <ac:spMkLst>
            <pc:docMk/>
            <pc:sldMk cId="1765925169" sldId="261"/>
            <ac:spMk id="19" creationId="{B4F5FA0D-0104-4987-8241-EFF7C85B88DE}"/>
          </ac:spMkLst>
        </pc:spChg>
        <pc:spChg chg="add del">
          <ac:chgData name="Coleman, Jasmine" userId="4cc2aa29-ef1f-452c-9851-7cf6c71e79fd" providerId="ADAL" clId="{F691B658-2493-4F11-B9D8-A35024B84546}" dt="2019-04-19T01:13:08.171" v="6541" actId="26606"/>
          <ac:spMkLst>
            <pc:docMk/>
            <pc:sldMk cId="1765925169" sldId="261"/>
            <ac:spMk id="25" creationId="{E945E29B-B971-41C6-A57B-B29BBB108A39}"/>
          </ac:spMkLst>
        </pc:spChg>
        <pc:spChg chg="add del">
          <ac:chgData name="Coleman, Jasmine" userId="4cc2aa29-ef1f-452c-9851-7cf6c71e79fd" providerId="ADAL" clId="{F691B658-2493-4F11-B9D8-A35024B84546}" dt="2019-04-19T01:13:08.171" v="6541" actId="26606"/>
          <ac:spMkLst>
            <pc:docMk/>
            <pc:sldMk cId="1765925169" sldId="261"/>
            <ac:spMk id="28" creationId="{3E1F47E4-066D-4C27-98C8-B2B2C7BABFEC}"/>
          </ac:spMkLst>
        </pc:spChg>
        <pc:spChg chg="add del">
          <ac:chgData name="Coleman, Jasmine" userId="4cc2aa29-ef1f-452c-9851-7cf6c71e79fd" providerId="ADAL" clId="{F691B658-2493-4F11-B9D8-A35024B84546}" dt="2019-04-19T01:13:10.711" v="6543" actId="26606"/>
          <ac:spMkLst>
            <pc:docMk/>
            <pc:sldMk cId="1765925169" sldId="261"/>
            <ac:spMk id="37" creationId="{15911E3A-C35B-4EF7-A355-B84E9A14AF4D}"/>
          </ac:spMkLst>
        </pc:spChg>
        <pc:spChg chg="add mod">
          <ac:chgData name="Coleman, Jasmine" userId="4cc2aa29-ef1f-452c-9851-7cf6c71e79fd" providerId="ADAL" clId="{F691B658-2493-4F11-B9D8-A35024B84546}" dt="2019-04-19T01:14:10.794" v="6548" actId="1076"/>
          <ac:spMkLst>
            <pc:docMk/>
            <pc:sldMk cId="1765925169" sldId="261"/>
            <ac:spMk id="50" creationId="{0D839BD7-B288-4B4B-AA8B-30999F750BEF}"/>
          </ac:spMkLst>
        </pc:spChg>
        <pc:spChg chg="add">
          <ac:chgData name="Coleman, Jasmine" userId="4cc2aa29-ef1f-452c-9851-7cf6c71e79fd" providerId="ADAL" clId="{F691B658-2493-4F11-B9D8-A35024B84546}" dt="2019-04-19T01:13:10.720" v="6544" actId="26606"/>
          <ac:spMkLst>
            <pc:docMk/>
            <pc:sldMk cId="1765925169" sldId="261"/>
            <ac:spMk id="51" creationId="{5B336162-B533-4EFE-8BB3-8EBB4A5E32F8}"/>
          </ac:spMkLst>
        </pc:spChg>
        <pc:grpChg chg="add del">
          <ac:chgData name="Coleman, Jasmine" userId="4cc2aa29-ef1f-452c-9851-7cf6c71e79fd" providerId="ADAL" clId="{F691B658-2493-4F11-B9D8-A35024B84546}" dt="2019-04-19T01:13:05.184" v="6539" actId="26606"/>
          <ac:grpSpMkLst>
            <pc:docMk/>
            <pc:sldMk cId="1765925169" sldId="261"/>
            <ac:grpSpMk id="22" creationId="{5F8A7F7F-DD1A-4F41-98AC-B9CE2A620CDC}"/>
          </ac:grpSpMkLst>
        </pc:grpChg>
        <pc:grpChg chg="add del">
          <ac:chgData name="Coleman, Jasmine" userId="4cc2aa29-ef1f-452c-9851-7cf6c71e79fd" providerId="ADAL" clId="{F691B658-2493-4F11-B9D8-A35024B84546}" dt="2019-04-19T01:13:08.171" v="6541" actId="26606"/>
          <ac:grpSpMkLst>
            <pc:docMk/>
            <pc:sldMk cId="1765925169" sldId="261"/>
            <ac:grpSpMk id="26" creationId="{4C76015D-CFEA-4204-9A50-352560FFC252}"/>
          </ac:grpSpMkLst>
        </pc:grpChg>
        <pc:grpChg chg="add del">
          <ac:chgData name="Coleman, Jasmine" userId="4cc2aa29-ef1f-452c-9851-7cf6c71e79fd" providerId="ADAL" clId="{F691B658-2493-4F11-B9D8-A35024B84546}" dt="2019-04-19T01:13:10.711" v="6543" actId="26606"/>
          <ac:grpSpMkLst>
            <pc:docMk/>
            <pc:sldMk cId="1765925169" sldId="261"/>
            <ac:grpSpMk id="38" creationId="{5F8A7F7F-DD1A-4F41-98AC-B9CE2A620CDC}"/>
          </ac:grpSpMkLst>
        </pc:grpChg>
        <pc:grpChg chg="add del">
          <ac:chgData name="Coleman, Jasmine" userId="4cc2aa29-ef1f-452c-9851-7cf6c71e79fd" providerId="ADAL" clId="{F691B658-2493-4F11-B9D8-A35024B84546}" dt="2019-04-19T01:13:10.711" v="6543" actId="26606"/>
          <ac:grpSpMkLst>
            <pc:docMk/>
            <pc:sldMk cId="1765925169" sldId="261"/>
            <ac:grpSpMk id="42" creationId="{E21ADB3D-AD65-44B4-847D-5E90E90A5D16}"/>
          </ac:grpSpMkLst>
        </pc:grpChg>
        <pc:picChg chg="add del mod">
          <ac:chgData name="Coleman, Jasmine" userId="4cc2aa29-ef1f-452c-9851-7cf6c71e79fd" providerId="ADAL" clId="{F691B658-2493-4F11-B9D8-A35024B84546}" dt="2019-04-19T03:40:00.127" v="11626"/>
          <ac:picMkLst>
            <pc:docMk/>
            <pc:sldMk cId="1765925169" sldId="261"/>
            <ac:picMk id="4" creationId="{3EFC3C1F-43B1-4163-80FC-42B54AFB82EF}"/>
          </ac:picMkLst>
        </pc:picChg>
        <pc:picChg chg="add mod">
          <ac:chgData name="Coleman, Jasmine" userId="4cc2aa29-ef1f-452c-9851-7cf6c71e79fd" providerId="ADAL" clId="{F691B658-2493-4F11-B9D8-A35024B84546}" dt="2019-04-19T03:40:42.550" v="11627"/>
          <ac:picMkLst>
            <pc:docMk/>
            <pc:sldMk cId="1765925169" sldId="261"/>
            <ac:picMk id="5" creationId="{8D12AA47-E930-4F02-AE03-5FC337A0948D}"/>
          </ac:picMkLst>
        </pc:picChg>
        <pc:picChg chg="add del">
          <ac:chgData name="Coleman, Jasmine" userId="4cc2aa29-ef1f-452c-9851-7cf6c71e79fd" providerId="ADAL" clId="{F691B658-2493-4F11-B9D8-A35024B84546}" dt="2019-04-19T01:13:04.054" v="6537" actId="26606"/>
          <ac:picMkLst>
            <pc:docMk/>
            <pc:sldMk cId="1765925169" sldId="261"/>
            <ac:picMk id="20" creationId="{2897127E-6CEF-446C-BE87-93B7C46E49D1}"/>
          </ac:picMkLst>
        </pc:picChg>
        <pc:cxnChg chg="add del">
          <ac:chgData name="Coleman, Jasmine" userId="4cc2aa29-ef1f-452c-9851-7cf6c71e79fd" providerId="ADAL" clId="{F691B658-2493-4F11-B9D8-A35024B84546}" dt="2019-04-19T01:12:59.261" v="6533" actId="26606"/>
          <ac:cxnSpMkLst>
            <pc:docMk/>
            <pc:sldMk cId="1765925169" sldId="261"/>
            <ac:cxnSpMk id="15" creationId="{2D72A2C9-F3CA-4216-8BAD-FA4C970C3C4E}"/>
          </ac:cxnSpMkLst>
        </pc:cxnChg>
      </pc:sldChg>
      <pc:sldChg chg="addSp delSp modSp add mod modTransition setBg modAnim setClrOvrMap modNotesTx">
        <pc:chgData name="Coleman, Jasmine" userId="4cc2aa29-ef1f-452c-9851-7cf6c71e79fd" providerId="ADAL" clId="{F691B658-2493-4F11-B9D8-A35024B84546}" dt="2019-04-19T03:53:01.222" v="11647"/>
        <pc:sldMkLst>
          <pc:docMk/>
          <pc:sldMk cId="329844167" sldId="262"/>
        </pc:sldMkLst>
        <pc:spChg chg="mod">
          <ac:chgData name="Coleman, Jasmine" userId="4cc2aa29-ef1f-452c-9851-7cf6c71e79fd" providerId="ADAL" clId="{F691B658-2493-4F11-B9D8-A35024B84546}" dt="2019-04-19T01:55:32.947" v="9846" actId="26606"/>
          <ac:spMkLst>
            <pc:docMk/>
            <pc:sldMk cId="329844167" sldId="262"/>
            <ac:spMk id="2" creationId="{C5C9CFFF-75C1-48F1-B728-2595C4882DBE}"/>
          </ac:spMkLst>
        </pc:spChg>
        <pc:spChg chg="add del mod">
          <ac:chgData name="Coleman, Jasmine" userId="4cc2aa29-ef1f-452c-9851-7cf6c71e79fd" providerId="ADAL" clId="{F691B658-2493-4F11-B9D8-A35024B84546}" dt="2019-04-19T01:55:06.120" v="9834" actId="26606"/>
          <ac:spMkLst>
            <pc:docMk/>
            <pc:sldMk cId="329844167" sldId="262"/>
            <ac:spMk id="3" creationId="{0FC9A3F6-D8DA-4EDF-B092-B261848F3528}"/>
          </ac:spMkLst>
        </pc:spChg>
        <pc:spChg chg="add del">
          <ac:chgData name="Coleman, Jasmine" userId="4cc2aa29-ef1f-452c-9851-7cf6c71e79fd" providerId="ADAL" clId="{F691B658-2493-4F11-B9D8-A35024B84546}" dt="2019-04-19T01:54:51.261" v="9823" actId="26606"/>
          <ac:spMkLst>
            <pc:docMk/>
            <pc:sldMk cId="329844167" sldId="262"/>
            <ac:spMk id="8" creationId="{15911E3A-C35B-4EF7-A355-B84E9A14AF4D}"/>
          </ac:spMkLst>
        </pc:spChg>
        <pc:spChg chg="add del">
          <ac:chgData name="Coleman, Jasmine" userId="4cc2aa29-ef1f-452c-9851-7cf6c71e79fd" providerId="ADAL" clId="{F691B658-2493-4F11-B9D8-A35024B84546}" dt="2019-04-19T01:54:49.832" v="9821" actId="26606"/>
          <ac:spMkLst>
            <pc:docMk/>
            <pc:sldMk cId="329844167" sldId="262"/>
            <ac:spMk id="10" creationId="{46C2E80F-49A6-4372-B103-219D417A55ED}"/>
          </ac:spMkLst>
        </pc:spChg>
        <pc:spChg chg="add del">
          <ac:chgData name="Coleman, Jasmine" userId="4cc2aa29-ef1f-452c-9851-7cf6c71e79fd" providerId="ADAL" clId="{F691B658-2493-4F11-B9D8-A35024B84546}" dt="2019-04-19T01:54:59.800" v="9827" actId="26606"/>
          <ac:spMkLst>
            <pc:docMk/>
            <pc:sldMk cId="329844167" sldId="262"/>
            <ac:spMk id="12" creationId="{8F1F5A56-E82B-4FD5-9025-B72896FFBB6D}"/>
          </ac:spMkLst>
        </pc:spChg>
        <pc:spChg chg="add del">
          <ac:chgData name="Coleman, Jasmine" userId="4cc2aa29-ef1f-452c-9851-7cf6c71e79fd" providerId="ADAL" clId="{F691B658-2493-4F11-B9D8-A35024B84546}" dt="2019-04-19T01:54:51.261" v="9823" actId="26606"/>
          <ac:spMkLst>
            <pc:docMk/>
            <pc:sldMk cId="329844167" sldId="262"/>
            <ac:spMk id="37" creationId="{0FC9A3F6-D8DA-4EDF-B092-B261848F3528}"/>
          </ac:spMkLst>
        </pc:spChg>
        <pc:spChg chg="add del">
          <ac:chgData name="Coleman, Jasmine" userId="4cc2aa29-ef1f-452c-9851-7cf6c71e79fd" providerId="ADAL" clId="{F691B658-2493-4F11-B9D8-A35024B84546}" dt="2019-04-19T01:54:57.487" v="9825" actId="26606"/>
          <ac:spMkLst>
            <pc:docMk/>
            <pc:sldMk cId="329844167" sldId="262"/>
            <ac:spMk id="39" creationId="{46C2E80F-49A6-4372-B103-219D417A55ED}"/>
          </ac:spMkLst>
        </pc:spChg>
        <pc:spChg chg="add del">
          <ac:chgData name="Coleman, Jasmine" userId="4cc2aa29-ef1f-452c-9851-7cf6c71e79fd" providerId="ADAL" clId="{F691B658-2493-4F11-B9D8-A35024B84546}" dt="2019-04-19T01:54:59.800" v="9827" actId="26606"/>
          <ac:spMkLst>
            <pc:docMk/>
            <pc:sldMk cId="329844167" sldId="262"/>
            <ac:spMk id="42" creationId="{DB66F6E8-4D4A-4907-940A-774703A2D0FE}"/>
          </ac:spMkLst>
        </pc:spChg>
        <pc:spChg chg="add del">
          <ac:chgData name="Coleman, Jasmine" userId="4cc2aa29-ef1f-452c-9851-7cf6c71e79fd" providerId="ADAL" clId="{F691B658-2493-4F11-B9D8-A35024B84546}" dt="2019-04-19T01:55:01.512" v="9829" actId="26606"/>
          <ac:spMkLst>
            <pc:docMk/>
            <pc:sldMk cId="329844167" sldId="262"/>
            <ac:spMk id="45" creationId="{E0D60ECE-8986-45DC-B7FE-EC7699B466B8}"/>
          </ac:spMkLst>
        </pc:spChg>
        <pc:spChg chg="add del">
          <ac:chgData name="Coleman, Jasmine" userId="4cc2aa29-ef1f-452c-9851-7cf6c71e79fd" providerId="ADAL" clId="{F691B658-2493-4F11-B9D8-A35024B84546}" dt="2019-04-19T01:55:01.512" v="9829" actId="26606"/>
          <ac:spMkLst>
            <pc:docMk/>
            <pc:sldMk cId="329844167" sldId="262"/>
            <ac:spMk id="46" creationId="{96964194-5878-40D2-8EC0-DDC58387FA56}"/>
          </ac:spMkLst>
        </pc:spChg>
        <pc:spChg chg="add del">
          <ac:chgData name="Coleman, Jasmine" userId="4cc2aa29-ef1f-452c-9851-7cf6c71e79fd" providerId="ADAL" clId="{F691B658-2493-4F11-B9D8-A35024B84546}" dt="2019-04-19T01:55:01.512" v="9829" actId="26606"/>
          <ac:spMkLst>
            <pc:docMk/>
            <pc:sldMk cId="329844167" sldId="262"/>
            <ac:spMk id="47" creationId="{0FC9A3F6-D8DA-4EDF-B092-B261848F3528}"/>
          </ac:spMkLst>
        </pc:spChg>
        <pc:spChg chg="add del">
          <ac:chgData name="Coleman, Jasmine" userId="4cc2aa29-ef1f-452c-9851-7cf6c71e79fd" providerId="ADAL" clId="{F691B658-2493-4F11-B9D8-A35024B84546}" dt="2019-04-19T01:55:02.974" v="9831" actId="26606"/>
          <ac:spMkLst>
            <pc:docMk/>
            <pc:sldMk cId="329844167" sldId="262"/>
            <ac:spMk id="49" creationId="{8D70B121-56F4-4848-B38B-182089D909FA}"/>
          </ac:spMkLst>
        </pc:spChg>
        <pc:spChg chg="add del">
          <ac:chgData name="Coleman, Jasmine" userId="4cc2aa29-ef1f-452c-9851-7cf6c71e79fd" providerId="ADAL" clId="{F691B658-2493-4F11-B9D8-A35024B84546}" dt="2019-04-19T01:55:02.974" v="9831" actId="26606"/>
          <ac:spMkLst>
            <pc:docMk/>
            <pc:sldMk cId="329844167" sldId="262"/>
            <ac:spMk id="51" creationId="{0FC9A3F6-D8DA-4EDF-B092-B261848F3528}"/>
          </ac:spMkLst>
        </pc:spChg>
        <pc:spChg chg="add del">
          <ac:chgData name="Coleman, Jasmine" userId="4cc2aa29-ef1f-452c-9851-7cf6c71e79fd" providerId="ADAL" clId="{F691B658-2493-4F11-B9D8-A35024B84546}" dt="2019-04-19T01:55:06.020" v="9833" actId="26606"/>
          <ac:spMkLst>
            <pc:docMk/>
            <pc:sldMk cId="329844167" sldId="262"/>
            <ac:spMk id="53" creationId="{42285737-90EE-47DC-AC80-8AE156B11969}"/>
          </ac:spMkLst>
        </pc:spChg>
        <pc:spChg chg="add del">
          <ac:chgData name="Coleman, Jasmine" userId="4cc2aa29-ef1f-452c-9851-7cf6c71e79fd" providerId="ADAL" clId="{F691B658-2493-4F11-B9D8-A35024B84546}" dt="2019-04-19T01:55:30.533" v="9841" actId="26606"/>
          <ac:spMkLst>
            <pc:docMk/>
            <pc:sldMk cId="329844167" sldId="262"/>
            <ac:spMk id="59" creationId="{42A5316D-ED2F-4F89-B4B4-8D9240B1A348}"/>
          </ac:spMkLst>
        </pc:spChg>
        <pc:spChg chg="add">
          <ac:chgData name="Coleman, Jasmine" userId="4cc2aa29-ef1f-452c-9851-7cf6c71e79fd" providerId="ADAL" clId="{F691B658-2493-4F11-B9D8-A35024B84546}" dt="2019-04-19T01:55:32.947" v="9846" actId="26606"/>
          <ac:spMkLst>
            <pc:docMk/>
            <pc:sldMk cId="329844167" sldId="262"/>
            <ac:spMk id="60" creationId="{E4505C23-674B-4195-81D6-0C127FEAE3F8}"/>
          </ac:spMkLst>
        </pc:spChg>
        <pc:spChg chg="add del">
          <ac:chgData name="Coleman, Jasmine" userId="4cc2aa29-ef1f-452c-9851-7cf6c71e79fd" providerId="ADAL" clId="{F691B658-2493-4F11-B9D8-A35024B84546}" dt="2019-04-19T01:55:31.975" v="9843" actId="26606"/>
          <ac:spMkLst>
            <pc:docMk/>
            <pc:sldMk cId="329844167" sldId="262"/>
            <ac:spMk id="61" creationId="{68575C10-8187-4AC4-AD72-C754EAFD2867}"/>
          </ac:spMkLst>
        </pc:spChg>
        <pc:spChg chg="add del">
          <ac:chgData name="Coleman, Jasmine" userId="4cc2aa29-ef1f-452c-9851-7cf6c71e79fd" providerId="ADAL" clId="{F691B658-2493-4F11-B9D8-A35024B84546}" dt="2019-04-19T01:55:24.468" v="9837" actId="26606"/>
          <ac:spMkLst>
            <pc:docMk/>
            <pc:sldMk cId="329844167" sldId="262"/>
            <ac:spMk id="62" creationId="{DB66F6E8-4D4A-4907-940A-774703A2D0FE}"/>
          </ac:spMkLst>
        </pc:spChg>
        <pc:spChg chg="add del">
          <ac:chgData name="Coleman, Jasmine" userId="4cc2aa29-ef1f-452c-9851-7cf6c71e79fd" providerId="ADAL" clId="{F691B658-2493-4F11-B9D8-A35024B84546}" dt="2019-04-19T01:55:24.468" v="9837" actId="26606"/>
          <ac:spMkLst>
            <pc:docMk/>
            <pc:sldMk cId="329844167" sldId="262"/>
            <ac:spMk id="64" creationId="{8F1F5A56-E82B-4FD5-9025-B72896FFBB6D}"/>
          </ac:spMkLst>
        </pc:spChg>
        <pc:spChg chg="add">
          <ac:chgData name="Coleman, Jasmine" userId="4cc2aa29-ef1f-452c-9851-7cf6c71e79fd" providerId="ADAL" clId="{F691B658-2493-4F11-B9D8-A35024B84546}" dt="2019-04-19T01:55:32.947" v="9846" actId="26606"/>
          <ac:spMkLst>
            <pc:docMk/>
            <pc:sldMk cId="329844167" sldId="262"/>
            <ac:spMk id="65" creationId="{65C9B8F0-FF66-4C15-BD05-E86B87331846}"/>
          </ac:spMkLst>
        </pc:spChg>
        <pc:grpChg chg="add del">
          <ac:chgData name="Coleman, Jasmine" userId="4cc2aa29-ef1f-452c-9851-7cf6c71e79fd" providerId="ADAL" clId="{F691B658-2493-4F11-B9D8-A35024B84546}" dt="2019-04-19T01:54:51.261" v="9823" actId="26606"/>
          <ac:grpSpMkLst>
            <pc:docMk/>
            <pc:sldMk cId="329844167" sldId="262"/>
            <ac:grpSpMk id="32" creationId="{E21ADB3D-AD65-44B4-847D-5E90E90A5D16}"/>
          </ac:grpSpMkLst>
        </pc:grpChg>
        <pc:grpChg chg="add del">
          <ac:chgData name="Coleman, Jasmine" userId="4cc2aa29-ef1f-452c-9851-7cf6c71e79fd" providerId="ADAL" clId="{F691B658-2493-4F11-B9D8-A35024B84546}" dt="2019-04-19T01:54:51.261" v="9823" actId="26606"/>
          <ac:grpSpMkLst>
            <pc:docMk/>
            <pc:sldMk cId="329844167" sldId="262"/>
            <ac:grpSpMk id="33" creationId="{5F8A7F7F-DD1A-4F41-98AC-B9CE2A620CDC}"/>
          </ac:grpSpMkLst>
        </pc:grpChg>
        <pc:grpChg chg="add del">
          <ac:chgData name="Coleman, Jasmine" userId="4cc2aa29-ef1f-452c-9851-7cf6c71e79fd" providerId="ADAL" clId="{F691B658-2493-4F11-B9D8-A35024B84546}" dt="2019-04-19T01:55:06.020" v="9833" actId="26606"/>
          <ac:grpSpMkLst>
            <pc:docMk/>
            <pc:sldMk cId="329844167" sldId="262"/>
            <ac:grpSpMk id="54" creationId="{B57BDC17-F1B3-455F-BBF1-680AA1F25C06}"/>
          </ac:grpSpMkLst>
        </pc:grpChg>
        <pc:graphicFrameChg chg="add del">
          <ac:chgData name="Coleman, Jasmine" userId="4cc2aa29-ef1f-452c-9851-7cf6c71e79fd" providerId="ADAL" clId="{F691B658-2493-4F11-B9D8-A35024B84546}" dt="2019-04-19T01:54:49.832" v="9821" actId="26606"/>
          <ac:graphicFrameMkLst>
            <pc:docMk/>
            <pc:sldMk cId="329844167" sldId="262"/>
            <ac:graphicFrameMk id="5" creationId="{EBE41960-CA50-4065-9E6E-4046E49EC050}"/>
          </ac:graphicFrameMkLst>
        </pc:graphicFrameChg>
        <pc:graphicFrameChg chg="add del">
          <ac:chgData name="Coleman, Jasmine" userId="4cc2aa29-ef1f-452c-9851-7cf6c71e79fd" providerId="ADAL" clId="{F691B658-2493-4F11-B9D8-A35024B84546}" dt="2019-04-19T01:54:57.487" v="9825" actId="26606"/>
          <ac:graphicFrameMkLst>
            <pc:docMk/>
            <pc:sldMk cId="329844167" sldId="262"/>
            <ac:graphicFrameMk id="40" creationId="{EBE41960-CA50-4065-9E6E-4046E49EC050}"/>
          </ac:graphicFrameMkLst>
        </pc:graphicFrameChg>
        <pc:graphicFrameChg chg="add del">
          <ac:chgData name="Coleman, Jasmine" userId="4cc2aa29-ef1f-452c-9851-7cf6c71e79fd" providerId="ADAL" clId="{F691B658-2493-4F11-B9D8-A35024B84546}" dt="2019-04-19T01:54:59.800" v="9827" actId="26606"/>
          <ac:graphicFrameMkLst>
            <pc:docMk/>
            <pc:sldMk cId="329844167" sldId="262"/>
            <ac:graphicFrameMk id="43" creationId="{11B0BD08-C622-4881-B47A-BF38D80B033E}"/>
          </ac:graphicFrameMkLst>
        </pc:graphicFrameChg>
        <pc:graphicFrameChg chg="add del">
          <ac:chgData name="Coleman, Jasmine" userId="4cc2aa29-ef1f-452c-9851-7cf6c71e79fd" providerId="ADAL" clId="{F691B658-2493-4F11-B9D8-A35024B84546}" dt="2019-04-19T01:55:06.020" v="9833" actId="26606"/>
          <ac:graphicFrameMkLst>
            <pc:docMk/>
            <pc:sldMk cId="329844167" sldId="262"/>
            <ac:graphicFrameMk id="55" creationId="{F9DD7DEF-2A53-471F-B14C-FF8F3851CE22}"/>
          </ac:graphicFrameMkLst>
        </pc:graphicFrameChg>
        <pc:graphicFrameChg chg="add mod modGraphic">
          <ac:chgData name="Coleman, Jasmine" userId="4cc2aa29-ef1f-452c-9851-7cf6c71e79fd" providerId="ADAL" clId="{F691B658-2493-4F11-B9D8-A35024B84546}" dt="2019-04-19T01:55:32.947" v="9846" actId="26606"/>
          <ac:graphicFrameMkLst>
            <pc:docMk/>
            <pc:sldMk cId="329844167" sldId="262"/>
            <ac:graphicFrameMk id="57" creationId="{11DE64CB-44DD-4FB7-9090-9CF0BABB48BB}"/>
          </ac:graphicFrameMkLst>
        </pc:graphicFrameChg>
        <pc:picChg chg="add del mod">
          <ac:chgData name="Coleman, Jasmine" userId="4cc2aa29-ef1f-452c-9851-7cf6c71e79fd" providerId="ADAL" clId="{F691B658-2493-4F11-B9D8-A35024B84546}" dt="2019-04-19T03:40:45.676" v="11628"/>
          <ac:picMkLst>
            <pc:docMk/>
            <pc:sldMk cId="329844167" sldId="262"/>
            <ac:picMk id="4" creationId="{050D693D-2D30-412F-87D8-54BC32B3E4B0}"/>
          </ac:picMkLst>
        </pc:picChg>
        <pc:picChg chg="add del mod">
          <ac:chgData name="Coleman, Jasmine" userId="4cc2aa29-ef1f-452c-9851-7cf6c71e79fd" providerId="ADAL" clId="{F691B658-2493-4F11-B9D8-A35024B84546}" dt="2019-04-19T03:43:39.500" v="11632"/>
          <ac:picMkLst>
            <pc:docMk/>
            <pc:sldMk cId="329844167" sldId="262"/>
            <ac:picMk id="6" creationId="{12B102BA-509A-46DE-83FF-8D23F5904D5A}"/>
          </ac:picMkLst>
        </pc:picChg>
        <pc:picChg chg="add del">
          <ac:chgData name="Coleman, Jasmine" userId="4cc2aa29-ef1f-452c-9851-7cf6c71e79fd" providerId="ADAL" clId="{F691B658-2493-4F11-B9D8-A35024B84546}" dt="2019-04-19T01:55:01.512" v="9829" actId="26606"/>
          <ac:picMkLst>
            <pc:docMk/>
            <pc:sldMk cId="329844167" sldId="262"/>
            <ac:picMk id="7" creationId="{D1BCF20D-BE53-4760-B557-B9FC60F29584}"/>
          </ac:picMkLst>
        </pc:picChg>
        <pc:picChg chg="add del mod">
          <ac:chgData name="Coleman, Jasmine" userId="4cc2aa29-ef1f-452c-9851-7cf6c71e79fd" providerId="ADAL" clId="{F691B658-2493-4F11-B9D8-A35024B84546}" dt="2019-04-19T03:47:13.419" v="11637"/>
          <ac:picMkLst>
            <pc:docMk/>
            <pc:sldMk cId="329844167" sldId="262"/>
            <ac:picMk id="9" creationId="{AC6A74AA-5FFE-42B3-B9E9-1FF013425585}"/>
          </ac:picMkLst>
        </pc:picChg>
        <pc:picChg chg="add del mod">
          <ac:chgData name="Coleman, Jasmine" userId="4cc2aa29-ef1f-452c-9851-7cf6c71e79fd" providerId="ADAL" clId="{F691B658-2493-4F11-B9D8-A35024B84546}" dt="2019-04-19T03:48:03.940" v="11639"/>
          <ac:picMkLst>
            <pc:docMk/>
            <pc:sldMk cId="329844167" sldId="262"/>
            <ac:picMk id="38" creationId="{9B9A50D0-8B55-4494-B0C9-63D078ECF2F8}"/>
          </ac:picMkLst>
        </pc:picChg>
        <pc:picChg chg="add del mod">
          <ac:chgData name="Coleman, Jasmine" userId="4cc2aa29-ef1f-452c-9851-7cf6c71e79fd" providerId="ADAL" clId="{F691B658-2493-4F11-B9D8-A35024B84546}" dt="2019-04-19T03:49:47.767" v="11641"/>
          <ac:picMkLst>
            <pc:docMk/>
            <pc:sldMk cId="329844167" sldId="262"/>
            <ac:picMk id="41" creationId="{118CF551-3C29-4DA1-ADF0-800BAD9C6B94}"/>
          </ac:picMkLst>
        </pc:picChg>
        <pc:picChg chg="add del mod">
          <ac:chgData name="Coleman, Jasmine" userId="4cc2aa29-ef1f-452c-9851-7cf6c71e79fd" providerId="ADAL" clId="{F691B658-2493-4F11-B9D8-A35024B84546}" dt="2019-04-19T03:51:44.480" v="11643"/>
          <ac:picMkLst>
            <pc:docMk/>
            <pc:sldMk cId="329844167" sldId="262"/>
            <ac:picMk id="44" creationId="{86F1CCA5-D775-4455-84C8-28E75DE0FCC1}"/>
          </ac:picMkLst>
        </pc:picChg>
        <pc:picChg chg="add del mod">
          <ac:chgData name="Coleman, Jasmine" userId="4cc2aa29-ef1f-452c-9851-7cf6c71e79fd" providerId="ADAL" clId="{F691B658-2493-4F11-B9D8-A35024B84546}" dt="2019-04-19T03:51:45.937" v="11644"/>
          <ac:picMkLst>
            <pc:docMk/>
            <pc:sldMk cId="329844167" sldId="262"/>
            <ac:picMk id="48" creationId="{C518CC87-52F5-4D04-961B-6EBC774573C6}"/>
          </ac:picMkLst>
        </pc:picChg>
        <pc:picChg chg="add del mod">
          <ac:chgData name="Coleman, Jasmine" userId="4cc2aa29-ef1f-452c-9851-7cf6c71e79fd" providerId="ADAL" clId="{F691B658-2493-4F11-B9D8-A35024B84546}" dt="2019-04-19T03:52:14.152" v="11646"/>
          <ac:picMkLst>
            <pc:docMk/>
            <pc:sldMk cId="329844167" sldId="262"/>
            <ac:picMk id="52" creationId="{BBA5D42A-2F2B-43FA-A4F8-AE1770B33308}"/>
          </ac:picMkLst>
        </pc:picChg>
        <pc:picChg chg="add mod">
          <ac:chgData name="Coleman, Jasmine" userId="4cc2aa29-ef1f-452c-9851-7cf6c71e79fd" providerId="ADAL" clId="{F691B658-2493-4F11-B9D8-A35024B84546}" dt="2019-04-19T03:53:01.222" v="11647"/>
          <ac:picMkLst>
            <pc:docMk/>
            <pc:sldMk cId="329844167" sldId="262"/>
            <ac:picMk id="56" creationId="{26AB35BC-6D8A-4B0A-A335-A5506D548F92}"/>
          </ac:picMkLst>
        </pc:picChg>
        <pc:cxnChg chg="add del">
          <ac:chgData name="Coleman, Jasmine" userId="4cc2aa29-ef1f-452c-9851-7cf6c71e79fd" providerId="ADAL" clId="{F691B658-2493-4F11-B9D8-A35024B84546}" dt="2019-04-19T01:55:02.974" v="9831" actId="26606"/>
          <ac:cxnSpMkLst>
            <pc:docMk/>
            <pc:sldMk cId="329844167" sldId="262"/>
            <ac:cxnSpMk id="50" creationId="{2D72A2C9-F3CA-4216-8BAD-FA4C970C3C4E}"/>
          </ac:cxnSpMkLst>
        </pc:cxnChg>
        <pc:cxnChg chg="add del">
          <ac:chgData name="Coleman, Jasmine" userId="4cc2aa29-ef1f-452c-9851-7cf6c71e79fd" providerId="ADAL" clId="{F691B658-2493-4F11-B9D8-A35024B84546}" dt="2019-04-19T01:55:31.975" v="9843" actId="26606"/>
          <ac:cxnSpMkLst>
            <pc:docMk/>
            <pc:sldMk cId="329844167" sldId="262"/>
            <ac:cxnSpMk id="63" creationId="{74E776C9-ED67-41B7-B3A3-4DF76EF3ACEE}"/>
          </ac:cxnSpMkLst>
        </pc:cxnChg>
      </pc:sldChg>
      <pc:sldChg chg="addSp delSp modSp add mod modTransition setBg modAnim setClrOvrMap modNotesTx">
        <pc:chgData name="Coleman, Jasmine" userId="4cc2aa29-ef1f-452c-9851-7cf6c71e79fd" providerId="ADAL" clId="{F691B658-2493-4F11-B9D8-A35024B84546}" dt="2019-04-19T03:54:12.136" v="11649"/>
        <pc:sldMkLst>
          <pc:docMk/>
          <pc:sldMk cId="3628867418" sldId="263"/>
        </pc:sldMkLst>
        <pc:spChg chg="mod ord">
          <ac:chgData name="Coleman, Jasmine" userId="4cc2aa29-ef1f-452c-9851-7cf6c71e79fd" providerId="ADAL" clId="{F691B658-2493-4F11-B9D8-A35024B84546}" dt="2019-04-19T01:56:03.472" v="9861" actId="26606"/>
          <ac:spMkLst>
            <pc:docMk/>
            <pc:sldMk cId="3628867418" sldId="263"/>
            <ac:spMk id="2" creationId="{72417AB9-A260-49FC-ADF9-29AB96EFD6E0}"/>
          </ac:spMkLst>
        </pc:spChg>
        <pc:spChg chg="mod">
          <ac:chgData name="Coleman, Jasmine" userId="4cc2aa29-ef1f-452c-9851-7cf6c71e79fd" providerId="ADAL" clId="{F691B658-2493-4F11-B9D8-A35024B84546}" dt="2019-04-19T01:56:03.472" v="9861" actId="26606"/>
          <ac:spMkLst>
            <pc:docMk/>
            <pc:sldMk cId="3628867418" sldId="263"/>
            <ac:spMk id="3" creationId="{951FD9E1-843F-4062-A61F-855D2BEC6913}"/>
          </ac:spMkLst>
        </pc:spChg>
        <pc:spChg chg="add del">
          <ac:chgData name="Coleman, Jasmine" userId="4cc2aa29-ef1f-452c-9851-7cf6c71e79fd" providerId="ADAL" clId="{F691B658-2493-4F11-B9D8-A35024B84546}" dt="2019-04-18T23:05:10.467" v="366" actId="26606"/>
          <ac:spMkLst>
            <pc:docMk/>
            <pc:sldMk cId="3628867418" sldId="263"/>
            <ac:spMk id="8" creationId="{23962611-DFD5-4092-AAFD-559E3DFCE2C9}"/>
          </ac:spMkLst>
        </pc:spChg>
        <pc:spChg chg="add del">
          <ac:chgData name="Coleman, Jasmine" userId="4cc2aa29-ef1f-452c-9851-7cf6c71e79fd" providerId="ADAL" clId="{F691B658-2493-4F11-B9D8-A35024B84546}" dt="2019-04-18T23:05:13.430" v="368" actId="26606"/>
          <ac:spMkLst>
            <pc:docMk/>
            <pc:sldMk cId="3628867418" sldId="263"/>
            <ac:spMk id="12" creationId="{3EDD119B-6BFA-4C3F-90CE-97DAFD604ECC}"/>
          </ac:spMkLst>
        </pc:spChg>
        <pc:spChg chg="add del">
          <ac:chgData name="Coleman, Jasmine" userId="4cc2aa29-ef1f-452c-9851-7cf6c71e79fd" providerId="ADAL" clId="{F691B658-2493-4F11-B9D8-A35024B84546}" dt="2019-04-18T23:05:19.633" v="370" actId="26606"/>
          <ac:spMkLst>
            <pc:docMk/>
            <pc:sldMk cId="3628867418" sldId="263"/>
            <ac:spMk id="15" creationId="{B4F5FA0D-0104-4987-8241-EFF7C85B88DE}"/>
          </ac:spMkLst>
        </pc:spChg>
        <pc:spChg chg="add del">
          <ac:chgData name="Coleman, Jasmine" userId="4cc2aa29-ef1f-452c-9851-7cf6c71e79fd" providerId="ADAL" clId="{F691B658-2493-4F11-B9D8-A35024B84546}" dt="2019-04-18T23:05:21.300" v="372" actId="26606"/>
          <ac:spMkLst>
            <pc:docMk/>
            <pc:sldMk cId="3628867418" sldId="263"/>
            <ac:spMk id="20" creationId="{053FB2EE-284F-4C87-AB3D-BBF87A9FAB97}"/>
          </ac:spMkLst>
        </pc:spChg>
        <pc:spChg chg="add del">
          <ac:chgData name="Coleman, Jasmine" userId="4cc2aa29-ef1f-452c-9851-7cf6c71e79fd" providerId="ADAL" clId="{F691B658-2493-4F11-B9D8-A35024B84546}" dt="2019-04-19T01:56:03.472" v="9861" actId="26606"/>
          <ac:spMkLst>
            <pc:docMk/>
            <pc:sldMk cId="3628867418" sldId="263"/>
            <ac:spMk id="22" creationId="{3EDD119B-6BFA-4C3F-90CE-97DAFD604ECC}"/>
          </ac:spMkLst>
        </pc:spChg>
        <pc:spChg chg="add del">
          <ac:chgData name="Coleman, Jasmine" userId="4cc2aa29-ef1f-452c-9851-7cf6c71e79fd" providerId="ADAL" clId="{F691B658-2493-4F11-B9D8-A35024B84546}" dt="2019-04-19T01:55:44.336" v="9848" actId="26606"/>
          <ac:spMkLst>
            <pc:docMk/>
            <pc:sldMk cId="3628867418" sldId="263"/>
            <ac:spMk id="28" creationId="{3EDD119B-6BFA-4C3F-90CE-97DAFD604ECC}"/>
          </ac:spMkLst>
        </pc:spChg>
        <pc:spChg chg="add del">
          <ac:chgData name="Coleman, Jasmine" userId="4cc2aa29-ef1f-452c-9851-7cf6c71e79fd" providerId="ADAL" clId="{F691B658-2493-4F11-B9D8-A35024B84546}" dt="2019-04-19T01:55:46.157" v="9850" actId="26606"/>
          <ac:spMkLst>
            <pc:docMk/>
            <pc:sldMk cId="3628867418" sldId="263"/>
            <ac:spMk id="32" creationId="{6F9EB9F2-07E2-4D64-BBD8-BB5B217F1218}"/>
          </ac:spMkLst>
        </pc:spChg>
        <pc:spChg chg="add del">
          <ac:chgData name="Coleman, Jasmine" userId="4cc2aa29-ef1f-452c-9851-7cf6c71e79fd" providerId="ADAL" clId="{F691B658-2493-4F11-B9D8-A35024B84546}" dt="2019-04-19T01:55:51.209" v="9852" actId="26606"/>
          <ac:spMkLst>
            <pc:docMk/>
            <pc:sldMk cId="3628867418" sldId="263"/>
            <ac:spMk id="34" creationId="{34244EF8-D73A-40E1-BE73-D46E6B4B04ED}"/>
          </ac:spMkLst>
        </pc:spChg>
        <pc:spChg chg="add del">
          <ac:chgData name="Coleman, Jasmine" userId="4cc2aa29-ef1f-452c-9851-7cf6c71e79fd" providerId="ADAL" clId="{F691B658-2493-4F11-B9D8-A35024B84546}" dt="2019-04-19T01:55:51.209" v="9852" actId="26606"/>
          <ac:spMkLst>
            <pc:docMk/>
            <pc:sldMk cId="3628867418" sldId="263"/>
            <ac:spMk id="35" creationId="{559AE206-7EBA-4D33-8BC9-9D8158553F0E}"/>
          </ac:spMkLst>
        </pc:spChg>
        <pc:spChg chg="add del">
          <ac:chgData name="Coleman, Jasmine" userId="4cc2aa29-ef1f-452c-9851-7cf6c71e79fd" providerId="ADAL" clId="{F691B658-2493-4F11-B9D8-A35024B84546}" dt="2019-04-19T01:55:51.209" v="9852" actId="26606"/>
          <ac:spMkLst>
            <pc:docMk/>
            <pc:sldMk cId="3628867418" sldId="263"/>
            <ac:spMk id="36" creationId="{AB84D7E8-4ECB-42D7-ADBF-01689B0F24AE}"/>
          </ac:spMkLst>
        </pc:spChg>
        <pc:spChg chg="add del">
          <ac:chgData name="Coleman, Jasmine" userId="4cc2aa29-ef1f-452c-9851-7cf6c71e79fd" providerId="ADAL" clId="{F691B658-2493-4F11-B9D8-A35024B84546}" dt="2019-04-19T01:55:51.209" v="9852" actId="26606"/>
          <ac:spMkLst>
            <pc:docMk/>
            <pc:sldMk cId="3628867418" sldId="263"/>
            <ac:spMk id="37" creationId="{6437D937-A7F1-4011-92B4-328E5BE1B166}"/>
          </ac:spMkLst>
        </pc:spChg>
        <pc:spChg chg="add del">
          <ac:chgData name="Coleman, Jasmine" userId="4cc2aa29-ef1f-452c-9851-7cf6c71e79fd" providerId="ADAL" clId="{F691B658-2493-4F11-B9D8-A35024B84546}" dt="2019-04-19T01:55:51.209" v="9852" actId="26606"/>
          <ac:spMkLst>
            <pc:docMk/>
            <pc:sldMk cId="3628867418" sldId="263"/>
            <ac:spMk id="39" creationId="{B672F332-AF08-46C6-94F0-77684310D7B7}"/>
          </ac:spMkLst>
        </pc:spChg>
        <pc:spChg chg="add del">
          <ac:chgData name="Coleman, Jasmine" userId="4cc2aa29-ef1f-452c-9851-7cf6c71e79fd" providerId="ADAL" clId="{F691B658-2493-4F11-B9D8-A35024B84546}" dt="2019-04-19T01:55:54.139" v="9854" actId="26606"/>
          <ac:spMkLst>
            <pc:docMk/>
            <pc:sldMk cId="3628867418" sldId="263"/>
            <ac:spMk id="41" creationId="{2A8AA5BC-4F7A-4226-8F99-6D824B226A97}"/>
          </ac:spMkLst>
        </pc:spChg>
        <pc:spChg chg="add del">
          <ac:chgData name="Coleman, Jasmine" userId="4cc2aa29-ef1f-452c-9851-7cf6c71e79fd" providerId="ADAL" clId="{F691B658-2493-4F11-B9D8-A35024B84546}" dt="2019-04-19T01:55:54.139" v="9854" actId="26606"/>
          <ac:spMkLst>
            <pc:docMk/>
            <pc:sldMk cId="3628867418" sldId="263"/>
            <ac:spMk id="42" creationId="{3E5445C6-DD42-4979-86FF-03730E8C6DB0}"/>
          </ac:spMkLst>
        </pc:spChg>
        <pc:spChg chg="add del">
          <ac:chgData name="Coleman, Jasmine" userId="4cc2aa29-ef1f-452c-9851-7cf6c71e79fd" providerId="ADAL" clId="{F691B658-2493-4F11-B9D8-A35024B84546}" dt="2019-04-19T01:55:59.560" v="9856" actId="26606"/>
          <ac:spMkLst>
            <pc:docMk/>
            <pc:sldMk cId="3628867418" sldId="263"/>
            <ac:spMk id="45" creationId="{8D70B121-56F4-4848-B38B-182089D909FA}"/>
          </ac:spMkLst>
        </pc:spChg>
        <pc:spChg chg="add del">
          <ac:chgData name="Coleman, Jasmine" userId="4cc2aa29-ef1f-452c-9851-7cf6c71e79fd" providerId="ADAL" clId="{F691B658-2493-4F11-B9D8-A35024B84546}" dt="2019-04-19T01:56:01.283" v="9858" actId="26606"/>
          <ac:spMkLst>
            <pc:docMk/>
            <pc:sldMk cId="3628867418" sldId="263"/>
            <ac:spMk id="48" creationId="{2A8AA5BC-4F7A-4226-8F99-6D824B226A97}"/>
          </ac:spMkLst>
        </pc:spChg>
        <pc:spChg chg="add del">
          <ac:chgData name="Coleman, Jasmine" userId="4cc2aa29-ef1f-452c-9851-7cf6c71e79fd" providerId="ADAL" clId="{F691B658-2493-4F11-B9D8-A35024B84546}" dt="2019-04-19T01:56:01.283" v="9858" actId="26606"/>
          <ac:spMkLst>
            <pc:docMk/>
            <pc:sldMk cId="3628867418" sldId="263"/>
            <ac:spMk id="49" creationId="{3E5445C6-DD42-4979-86FF-03730E8C6DB0}"/>
          </ac:spMkLst>
        </pc:spChg>
        <pc:spChg chg="add del">
          <ac:chgData name="Coleman, Jasmine" userId="4cc2aa29-ef1f-452c-9851-7cf6c71e79fd" providerId="ADAL" clId="{F691B658-2493-4F11-B9D8-A35024B84546}" dt="2019-04-19T01:56:03.441" v="9860" actId="26606"/>
          <ac:spMkLst>
            <pc:docMk/>
            <pc:sldMk cId="3628867418" sldId="263"/>
            <ac:spMk id="52" creationId="{8D70B121-56F4-4848-B38B-182089D909FA}"/>
          </ac:spMkLst>
        </pc:spChg>
        <pc:spChg chg="add">
          <ac:chgData name="Coleman, Jasmine" userId="4cc2aa29-ef1f-452c-9851-7cf6c71e79fd" providerId="ADAL" clId="{F691B658-2493-4F11-B9D8-A35024B84546}" dt="2019-04-19T01:56:03.472" v="9861" actId="26606"/>
          <ac:spMkLst>
            <pc:docMk/>
            <pc:sldMk cId="3628867418" sldId="263"/>
            <ac:spMk id="55" creationId="{2A8AA5BC-4F7A-4226-8F99-6D824B226A97}"/>
          </ac:spMkLst>
        </pc:spChg>
        <pc:spChg chg="add">
          <ac:chgData name="Coleman, Jasmine" userId="4cc2aa29-ef1f-452c-9851-7cf6c71e79fd" providerId="ADAL" clId="{F691B658-2493-4F11-B9D8-A35024B84546}" dt="2019-04-19T01:56:03.472" v="9861" actId="26606"/>
          <ac:spMkLst>
            <pc:docMk/>
            <pc:sldMk cId="3628867418" sldId="263"/>
            <ac:spMk id="56" creationId="{3E5445C6-DD42-4979-86FF-03730E8C6DB0}"/>
          </ac:spMkLst>
        </pc:spChg>
        <pc:grpChg chg="add del">
          <ac:chgData name="Coleman, Jasmine" userId="4cc2aa29-ef1f-452c-9851-7cf6c71e79fd" providerId="ADAL" clId="{F691B658-2493-4F11-B9D8-A35024B84546}" dt="2019-04-18T23:05:21.300" v="372" actId="26606"/>
          <ac:grpSpMkLst>
            <pc:docMk/>
            <pc:sldMk cId="3628867418" sldId="263"/>
            <ac:grpSpMk id="18" creationId="{D2C4BFA1-2075-4901-9E24-E41D1FDD51FD}"/>
          </ac:grpSpMkLst>
        </pc:grpChg>
        <pc:picChg chg="add del mod">
          <ac:chgData name="Coleman, Jasmine" userId="4cc2aa29-ef1f-452c-9851-7cf6c71e79fd" providerId="ADAL" clId="{F691B658-2493-4F11-B9D8-A35024B84546}" dt="2019-04-19T03:46:05.443" v="11635"/>
          <ac:picMkLst>
            <pc:docMk/>
            <pc:sldMk cId="3628867418" sldId="263"/>
            <ac:picMk id="4" creationId="{731E7B80-4F2C-47FD-9008-51E882BBC8B7}"/>
          </ac:picMkLst>
        </pc:picChg>
        <pc:picChg chg="add del mod">
          <ac:chgData name="Coleman, Jasmine" userId="4cc2aa29-ef1f-452c-9851-7cf6c71e79fd" providerId="ADAL" clId="{F691B658-2493-4F11-B9D8-A35024B84546}" dt="2019-04-19T03:53:49.132" v="11648"/>
          <ac:picMkLst>
            <pc:docMk/>
            <pc:sldMk cId="3628867418" sldId="263"/>
            <ac:picMk id="5" creationId="{612619B7-9A7C-4A45-9F17-8F058EBA7877}"/>
          </ac:picMkLst>
        </pc:picChg>
        <pc:picChg chg="add mod">
          <ac:chgData name="Coleman, Jasmine" userId="4cc2aa29-ef1f-452c-9851-7cf6c71e79fd" providerId="ADAL" clId="{F691B658-2493-4F11-B9D8-A35024B84546}" dt="2019-04-19T03:54:12.136" v="11649"/>
          <ac:picMkLst>
            <pc:docMk/>
            <pc:sldMk cId="3628867418" sldId="263"/>
            <ac:picMk id="6" creationId="{B9A45502-2F28-488A-905B-49A033ACF4E7}"/>
          </ac:picMkLst>
        </pc:picChg>
        <pc:picChg chg="add del">
          <ac:chgData name="Coleman, Jasmine" userId="4cc2aa29-ef1f-452c-9851-7cf6c71e79fd" providerId="ADAL" clId="{F691B658-2493-4F11-B9D8-A35024B84546}" dt="2019-04-18T23:05:10.467" v="366" actId="26606"/>
          <ac:picMkLst>
            <pc:docMk/>
            <pc:sldMk cId="3628867418" sldId="263"/>
            <ac:picMk id="10" creationId="{2270F1FA-0425-408F-9861-80BF5AFB276D}"/>
          </ac:picMkLst>
        </pc:picChg>
        <pc:picChg chg="add del">
          <ac:chgData name="Coleman, Jasmine" userId="4cc2aa29-ef1f-452c-9851-7cf6c71e79fd" providerId="ADAL" clId="{F691B658-2493-4F11-B9D8-A35024B84546}" dt="2019-04-18T23:05:19.633" v="370" actId="26606"/>
          <ac:picMkLst>
            <pc:docMk/>
            <pc:sldMk cId="3628867418" sldId="263"/>
            <ac:picMk id="16" creationId="{2897127E-6CEF-446C-BE87-93B7C46E49D1}"/>
          </ac:picMkLst>
        </pc:picChg>
        <pc:cxnChg chg="add del">
          <ac:chgData name="Coleman, Jasmine" userId="4cc2aa29-ef1f-452c-9851-7cf6c71e79fd" providerId="ADAL" clId="{F691B658-2493-4F11-B9D8-A35024B84546}" dt="2019-04-18T23:05:13.430" v="368" actId="26606"/>
          <ac:cxnSpMkLst>
            <pc:docMk/>
            <pc:sldMk cId="3628867418" sldId="263"/>
            <ac:cxnSpMk id="13" creationId="{DC1572D0-F0FD-4D84-8F82-DC59140EB9BB}"/>
          </ac:cxnSpMkLst>
        </pc:cxnChg>
        <pc:cxnChg chg="add del">
          <ac:chgData name="Coleman, Jasmine" userId="4cc2aa29-ef1f-452c-9851-7cf6c71e79fd" providerId="ADAL" clId="{F691B658-2493-4F11-B9D8-A35024B84546}" dt="2019-04-19T01:56:03.472" v="9861" actId="26606"/>
          <ac:cxnSpMkLst>
            <pc:docMk/>
            <pc:sldMk cId="3628867418" sldId="263"/>
            <ac:cxnSpMk id="23" creationId="{DC1572D0-F0FD-4D84-8F82-DC59140EB9BB}"/>
          </ac:cxnSpMkLst>
        </pc:cxnChg>
        <pc:cxnChg chg="add del">
          <ac:chgData name="Coleman, Jasmine" userId="4cc2aa29-ef1f-452c-9851-7cf6c71e79fd" providerId="ADAL" clId="{F691B658-2493-4F11-B9D8-A35024B84546}" dt="2019-04-19T01:55:44.336" v="9848" actId="26606"/>
          <ac:cxnSpMkLst>
            <pc:docMk/>
            <pc:sldMk cId="3628867418" sldId="263"/>
            <ac:cxnSpMk id="30" creationId="{DC1572D0-F0FD-4D84-8F82-DC59140EB9BB}"/>
          </ac:cxnSpMkLst>
        </pc:cxnChg>
        <pc:cxnChg chg="add del">
          <ac:chgData name="Coleman, Jasmine" userId="4cc2aa29-ef1f-452c-9851-7cf6c71e79fd" providerId="ADAL" clId="{F691B658-2493-4F11-B9D8-A35024B84546}" dt="2019-04-19T01:55:46.157" v="9850" actId="26606"/>
          <ac:cxnSpMkLst>
            <pc:docMk/>
            <pc:sldMk cId="3628867418" sldId="263"/>
            <ac:cxnSpMk id="33" creationId="{F0C57C7C-DFE9-4A1E-B7A9-DF40E63366BB}"/>
          </ac:cxnSpMkLst>
        </pc:cxnChg>
        <pc:cxnChg chg="add del">
          <ac:chgData name="Coleman, Jasmine" userId="4cc2aa29-ef1f-452c-9851-7cf6c71e79fd" providerId="ADAL" clId="{F691B658-2493-4F11-B9D8-A35024B84546}" dt="2019-04-19T01:55:51.209" v="9852" actId="26606"/>
          <ac:cxnSpMkLst>
            <pc:docMk/>
            <pc:sldMk cId="3628867418" sldId="263"/>
            <ac:cxnSpMk id="38" creationId="{9E8E38ED-369A-44C2-B635-0BED0E48A6E8}"/>
          </ac:cxnSpMkLst>
        </pc:cxnChg>
        <pc:cxnChg chg="add del">
          <ac:chgData name="Coleman, Jasmine" userId="4cc2aa29-ef1f-452c-9851-7cf6c71e79fd" providerId="ADAL" clId="{F691B658-2493-4F11-B9D8-A35024B84546}" dt="2019-04-19T01:55:54.139" v="9854" actId="26606"/>
          <ac:cxnSpMkLst>
            <pc:docMk/>
            <pc:sldMk cId="3628867418" sldId="263"/>
            <ac:cxnSpMk id="43" creationId="{45000665-DFC7-417E-8FD7-516A0F15C975}"/>
          </ac:cxnSpMkLst>
        </pc:cxnChg>
        <pc:cxnChg chg="add del">
          <ac:chgData name="Coleman, Jasmine" userId="4cc2aa29-ef1f-452c-9851-7cf6c71e79fd" providerId="ADAL" clId="{F691B658-2493-4F11-B9D8-A35024B84546}" dt="2019-04-19T01:55:59.560" v="9856" actId="26606"/>
          <ac:cxnSpMkLst>
            <pc:docMk/>
            <pc:sldMk cId="3628867418" sldId="263"/>
            <ac:cxnSpMk id="46" creationId="{2D72A2C9-F3CA-4216-8BAD-FA4C970C3C4E}"/>
          </ac:cxnSpMkLst>
        </pc:cxnChg>
        <pc:cxnChg chg="add del">
          <ac:chgData name="Coleman, Jasmine" userId="4cc2aa29-ef1f-452c-9851-7cf6c71e79fd" providerId="ADAL" clId="{F691B658-2493-4F11-B9D8-A35024B84546}" dt="2019-04-19T01:56:01.283" v="9858" actId="26606"/>
          <ac:cxnSpMkLst>
            <pc:docMk/>
            <pc:sldMk cId="3628867418" sldId="263"/>
            <ac:cxnSpMk id="50" creationId="{45000665-DFC7-417E-8FD7-516A0F15C975}"/>
          </ac:cxnSpMkLst>
        </pc:cxnChg>
        <pc:cxnChg chg="add del">
          <ac:chgData name="Coleman, Jasmine" userId="4cc2aa29-ef1f-452c-9851-7cf6c71e79fd" providerId="ADAL" clId="{F691B658-2493-4F11-B9D8-A35024B84546}" dt="2019-04-19T01:56:03.441" v="9860" actId="26606"/>
          <ac:cxnSpMkLst>
            <pc:docMk/>
            <pc:sldMk cId="3628867418" sldId="263"/>
            <ac:cxnSpMk id="53" creationId="{2D72A2C9-F3CA-4216-8BAD-FA4C970C3C4E}"/>
          </ac:cxnSpMkLst>
        </pc:cxnChg>
        <pc:cxnChg chg="add">
          <ac:chgData name="Coleman, Jasmine" userId="4cc2aa29-ef1f-452c-9851-7cf6c71e79fd" providerId="ADAL" clId="{F691B658-2493-4F11-B9D8-A35024B84546}" dt="2019-04-19T01:56:03.472" v="9861" actId="26606"/>
          <ac:cxnSpMkLst>
            <pc:docMk/>
            <pc:sldMk cId="3628867418" sldId="263"/>
            <ac:cxnSpMk id="57" creationId="{45000665-DFC7-417E-8FD7-516A0F15C975}"/>
          </ac:cxnSpMkLst>
        </pc:cxnChg>
      </pc:sldChg>
      <pc:sldChg chg="add del">
        <pc:chgData name="Coleman, Jasmine" userId="4cc2aa29-ef1f-452c-9851-7cf6c71e79fd" providerId="ADAL" clId="{F691B658-2493-4F11-B9D8-A35024B84546}" dt="2019-04-18T23:18:35.644" v="519"/>
        <pc:sldMkLst>
          <pc:docMk/>
          <pc:sldMk cId="4047187726" sldId="264"/>
        </pc:sldMkLst>
      </pc:sld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diagrams/_rels/data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svg"/><Relationship Id="rId1" Type="http://schemas.openxmlformats.org/officeDocument/2006/relationships/image" Target="../media/image13.png"/><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diagrams/_rels/data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svg"/><Relationship Id="rId1" Type="http://schemas.openxmlformats.org/officeDocument/2006/relationships/image" Target="../media/image20.png"/><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diagrams/_rels/drawing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svg"/><Relationship Id="rId1" Type="http://schemas.openxmlformats.org/officeDocument/2006/relationships/image" Target="../media/image13.png"/><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diagrams/_rels/drawing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svg"/><Relationship Id="rId1" Type="http://schemas.openxmlformats.org/officeDocument/2006/relationships/image" Target="../media/image20.png"/><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svg"/></Relationships>
</file>

<file path=ppt/diagrams/colors1.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accent5_2">
  <dgm:title val=""/>
  <dgm:desc val=""/>
  <dgm:catLst>
    <dgm:cat type="accent5" pri="15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a:alpha val="0"/>
      </a:schemeClr>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EC57FB7-C0D7-4AB6-98DC-92ECF0111B2E}" type="doc">
      <dgm:prSet loTypeId="urn:microsoft.com/office/officeart/2018/2/layout/IconVerticalSolidList" loCatId="icon" qsTypeId="urn:microsoft.com/office/officeart/2005/8/quickstyle/simple1" qsCatId="simple" csTypeId="urn:microsoft.com/office/officeart/2018/5/colors/Iconchunking_neutralbg_accent1_2" csCatId="accent1" phldr="1"/>
      <dgm:spPr/>
      <dgm:t>
        <a:bodyPr/>
        <a:lstStyle/>
        <a:p>
          <a:endParaRPr lang="en-US"/>
        </a:p>
      </dgm:t>
    </dgm:pt>
    <dgm:pt modelId="{B33BA903-7843-4627-8619-D5E6D45B01C4}">
      <dgm:prSet/>
      <dgm:spPr/>
      <dgm:t>
        <a:bodyPr/>
        <a:lstStyle/>
        <a:p>
          <a:r>
            <a:rPr lang="en-US" dirty="0"/>
            <a:t>Objectives</a:t>
          </a:r>
        </a:p>
      </dgm:t>
    </dgm:pt>
    <dgm:pt modelId="{4413463B-6A8F-4B80-BD7D-0F99AC7E4417}" type="parTrans" cxnId="{5D7249A9-CEDD-498A-8BA4-CB9B0E926F84}">
      <dgm:prSet/>
      <dgm:spPr/>
      <dgm:t>
        <a:bodyPr/>
        <a:lstStyle/>
        <a:p>
          <a:endParaRPr lang="en-US"/>
        </a:p>
      </dgm:t>
    </dgm:pt>
    <dgm:pt modelId="{F24C00AB-4A7B-48EE-AB10-B5A6C4106359}" type="sibTrans" cxnId="{5D7249A9-CEDD-498A-8BA4-CB9B0E926F84}">
      <dgm:prSet/>
      <dgm:spPr/>
      <dgm:t>
        <a:bodyPr/>
        <a:lstStyle/>
        <a:p>
          <a:pPr>
            <a:lnSpc>
              <a:spcPct val="100000"/>
            </a:lnSpc>
          </a:pPr>
          <a:endParaRPr lang="en-US"/>
        </a:p>
      </dgm:t>
    </dgm:pt>
    <dgm:pt modelId="{A2C88A7C-4B00-43F1-AA63-5D1186FB6FF4}">
      <dgm:prSet/>
      <dgm:spPr/>
      <dgm:t>
        <a:bodyPr/>
        <a:lstStyle/>
        <a:p>
          <a:r>
            <a:rPr lang="en-US"/>
            <a:t>Exploratory Data Analysis</a:t>
          </a:r>
        </a:p>
      </dgm:t>
    </dgm:pt>
    <dgm:pt modelId="{CC284A23-B8E6-4047-8E86-7845DDF017D6}" type="parTrans" cxnId="{E50CF81E-C57A-4DAA-98EC-AD14361561CC}">
      <dgm:prSet/>
      <dgm:spPr/>
      <dgm:t>
        <a:bodyPr/>
        <a:lstStyle/>
        <a:p>
          <a:endParaRPr lang="en-US"/>
        </a:p>
      </dgm:t>
    </dgm:pt>
    <dgm:pt modelId="{55184837-B470-47FE-82C7-3C31A4ED7FB0}" type="sibTrans" cxnId="{E50CF81E-C57A-4DAA-98EC-AD14361561CC}">
      <dgm:prSet/>
      <dgm:spPr/>
      <dgm:t>
        <a:bodyPr/>
        <a:lstStyle/>
        <a:p>
          <a:pPr>
            <a:lnSpc>
              <a:spcPct val="100000"/>
            </a:lnSpc>
          </a:pPr>
          <a:endParaRPr lang="en-US"/>
        </a:p>
      </dgm:t>
    </dgm:pt>
    <dgm:pt modelId="{BF40A352-8A0B-47CF-9058-2F8D54A22992}">
      <dgm:prSet/>
      <dgm:spPr/>
      <dgm:t>
        <a:bodyPr/>
        <a:lstStyle/>
        <a:p>
          <a:r>
            <a:rPr lang="en-US"/>
            <a:t>Attrition Classification Model</a:t>
          </a:r>
        </a:p>
      </dgm:t>
    </dgm:pt>
    <dgm:pt modelId="{4562DD78-DB0D-418F-8A0E-D6B470FFA1FD}" type="parTrans" cxnId="{CC2D1CBB-6AA1-49A9-A7E6-A21F70A23604}">
      <dgm:prSet/>
      <dgm:spPr/>
      <dgm:t>
        <a:bodyPr/>
        <a:lstStyle/>
        <a:p>
          <a:endParaRPr lang="en-US"/>
        </a:p>
      </dgm:t>
    </dgm:pt>
    <dgm:pt modelId="{1903C374-728E-441E-A18E-5413AAC97B3C}" type="sibTrans" cxnId="{CC2D1CBB-6AA1-49A9-A7E6-A21F70A23604}">
      <dgm:prSet/>
      <dgm:spPr/>
      <dgm:t>
        <a:bodyPr/>
        <a:lstStyle/>
        <a:p>
          <a:pPr>
            <a:lnSpc>
              <a:spcPct val="100000"/>
            </a:lnSpc>
          </a:pPr>
          <a:endParaRPr lang="en-US"/>
        </a:p>
      </dgm:t>
    </dgm:pt>
    <dgm:pt modelId="{84E1CEE8-7573-4A9D-9B0E-41928D12119D}">
      <dgm:prSet/>
      <dgm:spPr/>
      <dgm:t>
        <a:bodyPr/>
        <a:lstStyle/>
        <a:p>
          <a:r>
            <a:rPr lang="en-US"/>
            <a:t>Monthly Income Prediction Model</a:t>
          </a:r>
        </a:p>
      </dgm:t>
    </dgm:pt>
    <dgm:pt modelId="{D27AB57C-1E5E-44E1-85E4-0D137FBD1157}" type="parTrans" cxnId="{D2DC1909-E03A-402B-8512-EADB3F2042E6}">
      <dgm:prSet/>
      <dgm:spPr/>
      <dgm:t>
        <a:bodyPr/>
        <a:lstStyle/>
        <a:p>
          <a:endParaRPr lang="en-US"/>
        </a:p>
      </dgm:t>
    </dgm:pt>
    <dgm:pt modelId="{D530C1C5-F161-43DB-B180-9285759CA7A3}" type="sibTrans" cxnId="{D2DC1909-E03A-402B-8512-EADB3F2042E6}">
      <dgm:prSet/>
      <dgm:spPr/>
      <dgm:t>
        <a:bodyPr/>
        <a:lstStyle/>
        <a:p>
          <a:pPr>
            <a:lnSpc>
              <a:spcPct val="100000"/>
            </a:lnSpc>
          </a:pPr>
          <a:endParaRPr lang="en-US"/>
        </a:p>
      </dgm:t>
    </dgm:pt>
    <dgm:pt modelId="{C26EBFA5-FB80-4E37-99B9-11DBCBF6EA5C}">
      <dgm:prSet/>
      <dgm:spPr/>
      <dgm:t>
        <a:bodyPr/>
        <a:lstStyle/>
        <a:p>
          <a:r>
            <a:rPr lang="en-US" dirty="0"/>
            <a:t>Summary</a:t>
          </a:r>
        </a:p>
      </dgm:t>
    </dgm:pt>
    <dgm:pt modelId="{5F8A5A81-AAD2-4969-9042-B788B461209D}" type="parTrans" cxnId="{96B2DE0B-A99E-4BC7-861B-C9AD5460AD6E}">
      <dgm:prSet/>
      <dgm:spPr/>
      <dgm:t>
        <a:bodyPr/>
        <a:lstStyle/>
        <a:p>
          <a:endParaRPr lang="en-US"/>
        </a:p>
      </dgm:t>
    </dgm:pt>
    <dgm:pt modelId="{ADFF21F7-B9CB-42EC-8479-B5188EB05A65}" type="sibTrans" cxnId="{96B2DE0B-A99E-4BC7-861B-C9AD5460AD6E}">
      <dgm:prSet/>
      <dgm:spPr/>
      <dgm:t>
        <a:bodyPr/>
        <a:lstStyle/>
        <a:p>
          <a:endParaRPr lang="en-US"/>
        </a:p>
      </dgm:t>
    </dgm:pt>
    <dgm:pt modelId="{41800386-60F7-4FAD-A060-F50F2CE4939F}" type="pres">
      <dgm:prSet presAssocID="{BEC57FB7-C0D7-4AB6-98DC-92ECF0111B2E}" presName="root" presStyleCnt="0">
        <dgm:presLayoutVars>
          <dgm:dir/>
          <dgm:resizeHandles val="exact"/>
        </dgm:presLayoutVars>
      </dgm:prSet>
      <dgm:spPr/>
    </dgm:pt>
    <dgm:pt modelId="{E8B5DFD4-9A8D-4A7A-82E4-ABDE1C23FD33}" type="pres">
      <dgm:prSet presAssocID="{B33BA903-7843-4627-8619-D5E6D45B01C4}" presName="compNode" presStyleCnt="0"/>
      <dgm:spPr/>
    </dgm:pt>
    <dgm:pt modelId="{74710A2F-670C-4EA6-AFFD-942EF589C1E2}" type="pres">
      <dgm:prSet presAssocID="{B33BA903-7843-4627-8619-D5E6D45B01C4}" presName="bgRect" presStyleLbl="bgShp" presStyleIdx="0" presStyleCnt="5" custLinFactNeighborY="-4208"/>
      <dgm:spPr/>
    </dgm:pt>
    <dgm:pt modelId="{35F5E5C6-64D1-4F40-A81F-958FABDF5CD8}" type="pres">
      <dgm:prSet presAssocID="{B33BA903-7843-4627-8619-D5E6D45B01C4}"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32596315-046D-4E8C-973A-9EA61E9AFE63}" type="pres">
      <dgm:prSet presAssocID="{B33BA903-7843-4627-8619-D5E6D45B01C4}" presName="spaceRect" presStyleCnt="0"/>
      <dgm:spPr/>
    </dgm:pt>
    <dgm:pt modelId="{C5B55922-EC50-4C73-B98C-63479F8872E5}" type="pres">
      <dgm:prSet presAssocID="{B33BA903-7843-4627-8619-D5E6D45B01C4}" presName="parTx" presStyleLbl="revTx" presStyleIdx="0" presStyleCnt="5">
        <dgm:presLayoutVars>
          <dgm:chMax val="0"/>
          <dgm:chPref val="0"/>
        </dgm:presLayoutVars>
      </dgm:prSet>
      <dgm:spPr/>
    </dgm:pt>
    <dgm:pt modelId="{7A345DE1-0697-40C6-8D24-A5A5DC31E850}" type="pres">
      <dgm:prSet presAssocID="{F24C00AB-4A7B-48EE-AB10-B5A6C4106359}" presName="sibTrans" presStyleCnt="0"/>
      <dgm:spPr/>
    </dgm:pt>
    <dgm:pt modelId="{E1AF54E9-E69E-4520-A655-6E7F151C3FE1}" type="pres">
      <dgm:prSet presAssocID="{A2C88A7C-4B00-43F1-AA63-5D1186FB6FF4}" presName="compNode" presStyleCnt="0"/>
      <dgm:spPr/>
    </dgm:pt>
    <dgm:pt modelId="{2E2E8CBD-304F-4C55-BB3B-C175C0FB7CA7}" type="pres">
      <dgm:prSet presAssocID="{A2C88A7C-4B00-43F1-AA63-5D1186FB6FF4}" presName="bgRect" presStyleLbl="bgShp" presStyleIdx="1" presStyleCnt="5"/>
      <dgm:spPr/>
    </dgm:pt>
    <dgm:pt modelId="{6BE7D756-BE3D-4D3D-89CB-C2333CB3B32C}" type="pres">
      <dgm:prSet presAssocID="{A2C88A7C-4B00-43F1-AA63-5D1186FB6FF4}"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ar chart"/>
        </a:ext>
      </dgm:extLst>
    </dgm:pt>
    <dgm:pt modelId="{1DA5273B-9754-491C-A2C1-2B1A461BC532}" type="pres">
      <dgm:prSet presAssocID="{A2C88A7C-4B00-43F1-AA63-5D1186FB6FF4}" presName="spaceRect" presStyleCnt="0"/>
      <dgm:spPr/>
    </dgm:pt>
    <dgm:pt modelId="{79168FA6-6D2D-4F1E-AADD-0D1C7DFB1624}" type="pres">
      <dgm:prSet presAssocID="{A2C88A7C-4B00-43F1-AA63-5D1186FB6FF4}" presName="parTx" presStyleLbl="revTx" presStyleIdx="1" presStyleCnt="5">
        <dgm:presLayoutVars>
          <dgm:chMax val="0"/>
          <dgm:chPref val="0"/>
        </dgm:presLayoutVars>
      </dgm:prSet>
      <dgm:spPr/>
    </dgm:pt>
    <dgm:pt modelId="{7CAF625C-DBAA-493C-BA29-E076E18D4978}" type="pres">
      <dgm:prSet presAssocID="{55184837-B470-47FE-82C7-3C31A4ED7FB0}" presName="sibTrans" presStyleCnt="0"/>
      <dgm:spPr/>
    </dgm:pt>
    <dgm:pt modelId="{DB0B0E92-83B3-4BAE-842A-27CC0AABFD94}" type="pres">
      <dgm:prSet presAssocID="{BF40A352-8A0B-47CF-9058-2F8D54A22992}" presName="compNode" presStyleCnt="0"/>
      <dgm:spPr/>
    </dgm:pt>
    <dgm:pt modelId="{45A2346C-D112-40CA-B2B8-4D6223FC331B}" type="pres">
      <dgm:prSet presAssocID="{BF40A352-8A0B-47CF-9058-2F8D54A22992}" presName="bgRect" presStyleLbl="bgShp" presStyleIdx="2" presStyleCnt="5"/>
      <dgm:spPr/>
    </dgm:pt>
    <dgm:pt modelId="{DE42E87A-B971-4885-B701-F30DD4D4524D}" type="pres">
      <dgm:prSet presAssocID="{BF40A352-8A0B-47CF-9058-2F8D54A22992}"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ierarchy"/>
        </a:ext>
      </dgm:extLst>
    </dgm:pt>
    <dgm:pt modelId="{BB4021D2-4D75-43CB-BE1B-00FA2892F7ED}" type="pres">
      <dgm:prSet presAssocID="{BF40A352-8A0B-47CF-9058-2F8D54A22992}" presName="spaceRect" presStyleCnt="0"/>
      <dgm:spPr/>
    </dgm:pt>
    <dgm:pt modelId="{5C2DEDD1-06F6-4CC1-89E3-807A1F7CBE71}" type="pres">
      <dgm:prSet presAssocID="{BF40A352-8A0B-47CF-9058-2F8D54A22992}" presName="parTx" presStyleLbl="revTx" presStyleIdx="2" presStyleCnt="5">
        <dgm:presLayoutVars>
          <dgm:chMax val="0"/>
          <dgm:chPref val="0"/>
        </dgm:presLayoutVars>
      </dgm:prSet>
      <dgm:spPr/>
    </dgm:pt>
    <dgm:pt modelId="{29BAF536-6101-4724-B537-BFA6BBE2F777}" type="pres">
      <dgm:prSet presAssocID="{1903C374-728E-441E-A18E-5413AAC97B3C}" presName="sibTrans" presStyleCnt="0"/>
      <dgm:spPr/>
    </dgm:pt>
    <dgm:pt modelId="{B0D365D0-D64A-4BD1-A025-8E3655A38D7D}" type="pres">
      <dgm:prSet presAssocID="{84E1CEE8-7573-4A9D-9B0E-41928D12119D}" presName="compNode" presStyleCnt="0"/>
      <dgm:spPr/>
    </dgm:pt>
    <dgm:pt modelId="{344953AA-52D9-4D80-86E1-DDF1804C2B2B}" type="pres">
      <dgm:prSet presAssocID="{84E1CEE8-7573-4A9D-9B0E-41928D12119D}" presName="bgRect" presStyleLbl="bgShp" presStyleIdx="3" presStyleCnt="5"/>
      <dgm:spPr/>
    </dgm:pt>
    <dgm:pt modelId="{ACD0CA56-AC60-40FD-8202-201E4BDD8221}" type="pres">
      <dgm:prSet presAssocID="{84E1CEE8-7573-4A9D-9B0E-41928D12119D}"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oins"/>
        </a:ext>
      </dgm:extLst>
    </dgm:pt>
    <dgm:pt modelId="{E291A939-2CA8-4067-A76B-15241069A256}" type="pres">
      <dgm:prSet presAssocID="{84E1CEE8-7573-4A9D-9B0E-41928D12119D}" presName="spaceRect" presStyleCnt="0"/>
      <dgm:spPr/>
    </dgm:pt>
    <dgm:pt modelId="{880875D2-25AD-450B-B97D-A5443946DE11}" type="pres">
      <dgm:prSet presAssocID="{84E1CEE8-7573-4A9D-9B0E-41928D12119D}" presName="parTx" presStyleLbl="revTx" presStyleIdx="3" presStyleCnt="5">
        <dgm:presLayoutVars>
          <dgm:chMax val="0"/>
          <dgm:chPref val="0"/>
        </dgm:presLayoutVars>
      </dgm:prSet>
      <dgm:spPr/>
    </dgm:pt>
    <dgm:pt modelId="{76DF015B-AC38-4AF6-A479-548F67431C77}" type="pres">
      <dgm:prSet presAssocID="{D530C1C5-F161-43DB-B180-9285759CA7A3}" presName="sibTrans" presStyleCnt="0"/>
      <dgm:spPr/>
    </dgm:pt>
    <dgm:pt modelId="{22068499-819F-42CB-BB55-DC2F359DE0BE}" type="pres">
      <dgm:prSet presAssocID="{C26EBFA5-FB80-4E37-99B9-11DBCBF6EA5C}" presName="compNode" presStyleCnt="0"/>
      <dgm:spPr/>
    </dgm:pt>
    <dgm:pt modelId="{8AD62B23-3CB1-4B98-B7A2-FBBC661F0353}" type="pres">
      <dgm:prSet presAssocID="{C26EBFA5-FB80-4E37-99B9-11DBCBF6EA5C}" presName="bgRect" presStyleLbl="bgShp" presStyleIdx="4" presStyleCnt="5"/>
      <dgm:spPr/>
    </dgm:pt>
    <dgm:pt modelId="{F7755FF5-7178-416A-9C5A-F2FD5EBB1236}" type="pres">
      <dgm:prSet presAssocID="{C26EBFA5-FB80-4E37-99B9-11DBCBF6EA5C}"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Checkmark"/>
        </a:ext>
      </dgm:extLst>
    </dgm:pt>
    <dgm:pt modelId="{71D579E3-CC02-4799-98C5-4E315E7BB9B4}" type="pres">
      <dgm:prSet presAssocID="{C26EBFA5-FB80-4E37-99B9-11DBCBF6EA5C}" presName="spaceRect" presStyleCnt="0"/>
      <dgm:spPr/>
    </dgm:pt>
    <dgm:pt modelId="{0357F7FD-FC9D-4B85-A6A7-277C9FA27D9A}" type="pres">
      <dgm:prSet presAssocID="{C26EBFA5-FB80-4E37-99B9-11DBCBF6EA5C}" presName="parTx" presStyleLbl="revTx" presStyleIdx="4" presStyleCnt="5">
        <dgm:presLayoutVars>
          <dgm:chMax val="0"/>
          <dgm:chPref val="0"/>
        </dgm:presLayoutVars>
      </dgm:prSet>
      <dgm:spPr/>
    </dgm:pt>
  </dgm:ptLst>
  <dgm:cxnLst>
    <dgm:cxn modelId="{D2DC1909-E03A-402B-8512-EADB3F2042E6}" srcId="{BEC57FB7-C0D7-4AB6-98DC-92ECF0111B2E}" destId="{84E1CEE8-7573-4A9D-9B0E-41928D12119D}" srcOrd="3" destOrd="0" parTransId="{D27AB57C-1E5E-44E1-85E4-0D137FBD1157}" sibTransId="{D530C1C5-F161-43DB-B180-9285759CA7A3}"/>
    <dgm:cxn modelId="{96B2DE0B-A99E-4BC7-861B-C9AD5460AD6E}" srcId="{BEC57FB7-C0D7-4AB6-98DC-92ECF0111B2E}" destId="{C26EBFA5-FB80-4E37-99B9-11DBCBF6EA5C}" srcOrd="4" destOrd="0" parTransId="{5F8A5A81-AAD2-4969-9042-B788B461209D}" sibTransId="{ADFF21F7-B9CB-42EC-8479-B5188EB05A65}"/>
    <dgm:cxn modelId="{E50CF81E-C57A-4DAA-98EC-AD14361561CC}" srcId="{BEC57FB7-C0D7-4AB6-98DC-92ECF0111B2E}" destId="{A2C88A7C-4B00-43F1-AA63-5D1186FB6FF4}" srcOrd="1" destOrd="0" parTransId="{CC284A23-B8E6-4047-8E86-7845DDF017D6}" sibTransId="{55184837-B470-47FE-82C7-3C31A4ED7FB0}"/>
    <dgm:cxn modelId="{24FFB62D-7F85-4274-8ADF-1649D6A20C18}" type="presOf" srcId="{A2C88A7C-4B00-43F1-AA63-5D1186FB6FF4}" destId="{79168FA6-6D2D-4F1E-AADD-0D1C7DFB1624}" srcOrd="0" destOrd="0" presId="urn:microsoft.com/office/officeart/2018/2/layout/IconVerticalSolidList"/>
    <dgm:cxn modelId="{F189F93A-C691-47AA-9DD3-4A19ED94A7A7}" type="presOf" srcId="{BF40A352-8A0B-47CF-9058-2F8D54A22992}" destId="{5C2DEDD1-06F6-4CC1-89E3-807A1F7CBE71}" srcOrd="0" destOrd="0" presId="urn:microsoft.com/office/officeart/2018/2/layout/IconVerticalSolidList"/>
    <dgm:cxn modelId="{6B9F0C48-0758-4C44-95DF-27866B3B2B9C}" type="presOf" srcId="{BEC57FB7-C0D7-4AB6-98DC-92ECF0111B2E}" destId="{41800386-60F7-4FAD-A060-F50F2CE4939F}" srcOrd="0" destOrd="0" presId="urn:microsoft.com/office/officeart/2018/2/layout/IconVerticalSolidList"/>
    <dgm:cxn modelId="{5D7249A9-CEDD-498A-8BA4-CB9B0E926F84}" srcId="{BEC57FB7-C0D7-4AB6-98DC-92ECF0111B2E}" destId="{B33BA903-7843-4627-8619-D5E6D45B01C4}" srcOrd="0" destOrd="0" parTransId="{4413463B-6A8F-4B80-BD7D-0F99AC7E4417}" sibTransId="{F24C00AB-4A7B-48EE-AB10-B5A6C4106359}"/>
    <dgm:cxn modelId="{2670ACB9-45B8-47BA-B9B1-C4A6EEFA04C0}" type="presOf" srcId="{B33BA903-7843-4627-8619-D5E6D45B01C4}" destId="{C5B55922-EC50-4C73-B98C-63479F8872E5}" srcOrd="0" destOrd="0" presId="urn:microsoft.com/office/officeart/2018/2/layout/IconVerticalSolidList"/>
    <dgm:cxn modelId="{CC2D1CBB-6AA1-49A9-A7E6-A21F70A23604}" srcId="{BEC57FB7-C0D7-4AB6-98DC-92ECF0111B2E}" destId="{BF40A352-8A0B-47CF-9058-2F8D54A22992}" srcOrd="2" destOrd="0" parTransId="{4562DD78-DB0D-418F-8A0E-D6B470FFA1FD}" sibTransId="{1903C374-728E-441E-A18E-5413AAC97B3C}"/>
    <dgm:cxn modelId="{25F955EE-0918-4905-981A-8313696858A0}" type="presOf" srcId="{C26EBFA5-FB80-4E37-99B9-11DBCBF6EA5C}" destId="{0357F7FD-FC9D-4B85-A6A7-277C9FA27D9A}" srcOrd="0" destOrd="0" presId="urn:microsoft.com/office/officeart/2018/2/layout/IconVerticalSolidList"/>
    <dgm:cxn modelId="{015B2CF2-63BA-4F3A-987A-950259013A1C}" type="presOf" srcId="{84E1CEE8-7573-4A9D-9B0E-41928D12119D}" destId="{880875D2-25AD-450B-B97D-A5443946DE11}" srcOrd="0" destOrd="0" presId="urn:microsoft.com/office/officeart/2018/2/layout/IconVerticalSolidList"/>
    <dgm:cxn modelId="{B898880E-781A-4BA9-A1E1-1CE9552A5D30}" type="presParOf" srcId="{41800386-60F7-4FAD-A060-F50F2CE4939F}" destId="{E8B5DFD4-9A8D-4A7A-82E4-ABDE1C23FD33}" srcOrd="0" destOrd="0" presId="urn:microsoft.com/office/officeart/2018/2/layout/IconVerticalSolidList"/>
    <dgm:cxn modelId="{C5AD0D0B-CAC4-4E60-A725-314A2AEA45BA}" type="presParOf" srcId="{E8B5DFD4-9A8D-4A7A-82E4-ABDE1C23FD33}" destId="{74710A2F-670C-4EA6-AFFD-942EF589C1E2}" srcOrd="0" destOrd="0" presId="urn:microsoft.com/office/officeart/2018/2/layout/IconVerticalSolidList"/>
    <dgm:cxn modelId="{3D579101-788F-4A2F-BC48-F9DFEB59824B}" type="presParOf" srcId="{E8B5DFD4-9A8D-4A7A-82E4-ABDE1C23FD33}" destId="{35F5E5C6-64D1-4F40-A81F-958FABDF5CD8}" srcOrd="1" destOrd="0" presId="urn:microsoft.com/office/officeart/2018/2/layout/IconVerticalSolidList"/>
    <dgm:cxn modelId="{0C1ADB45-C704-4CB9-A42A-AA68418B59A0}" type="presParOf" srcId="{E8B5DFD4-9A8D-4A7A-82E4-ABDE1C23FD33}" destId="{32596315-046D-4E8C-973A-9EA61E9AFE63}" srcOrd="2" destOrd="0" presId="urn:microsoft.com/office/officeart/2018/2/layout/IconVerticalSolidList"/>
    <dgm:cxn modelId="{02FA2D7C-74BE-4C1F-BCC6-97DE0927BB4A}" type="presParOf" srcId="{E8B5DFD4-9A8D-4A7A-82E4-ABDE1C23FD33}" destId="{C5B55922-EC50-4C73-B98C-63479F8872E5}" srcOrd="3" destOrd="0" presId="urn:microsoft.com/office/officeart/2018/2/layout/IconVerticalSolidList"/>
    <dgm:cxn modelId="{40EDA344-7CA8-44B7-BBF4-17E3FBAC3571}" type="presParOf" srcId="{41800386-60F7-4FAD-A060-F50F2CE4939F}" destId="{7A345DE1-0697-40C6-8D24-A5A5DC31E850}" srcOrd="1" destOrd="0" presId="urn:microsoft.com/office/officeart/2018/2/layout/IconVerticalSolidList"/>
    <dgm:cxn modelId="{5D751185-DC99-414E-9E1B-8BA782485F14}" type="presParOf" srcId="{41800386-60F7-4FAD-A060-F50F2CE4939F}" destId="{E1AF54E9-E69E-4520-A655-6E7F151C3FE1}" srcOrd="2" destOrd="0" presId="urn:microsoft.com/office/officeart/2018/2/layout/IconVerticalSolidList"/>
    <dgm:cxn modelId="{F73C3B99-ABA6-4750-9DAA-D093959CDD97}" type="presParOf" srcId="{E1AF54E9-E69E-4520-A655-6E7F151C3FE1}" destId="{2E2E8CBD-304F-4C55-BB3B-C175C0FB7CA7}" srcOrd="0" destOrd="0" presId="urn:microsoft.com/office/officeart/2018/2/layout/IconVerticalSolidList"/>
    <dgm:cxn modelId="{23643FF9-785C-43DD-B9AD-0F7D9BED1B2E}" type="presParOf" srcId="{E1AF54E9-E69E-4520-A655-6E7F151C3FE1}" destId="{6BE7D756-BE3D-4D3D-89CB-C2333CB3B32C}" srcOrd="1" destOrd="0" presId="urn:microsoft.com/office/officeart/2018/2/layout/IconVerticalSolidList"/>
    <dgm:cxn modelId="{798B4471-79E6-4E7B-B42A-2FBE3883CD0F}" type="presParOf" srcId="{E1AF54E9-E69E-4520-A655-6E7F151C3FE1}" destId="{1DA5273B-9754-491C-A2C1-2B1A461BC532}" srcOrd="2" destOrd="0" presId="urn:microsoft.com/office/officeart/2018/2/layout/IconVerticalSolidList"/>
    <dgm:cxn modelId="{B1D0598F-907F-432F-902F-75A5A8F8F862}" type="presParOf" srcId="{E1AF54E9-E69E-4520-A655-6E7F151C3FE1}" destId="{79168FA6-6D2D-4F1E-AADD-0D1C7DFB1624}" srcOrd="3" destOrd="0" presId="urn:microsoft.com/office/officeart/2018/2/layout/IconVerticalSolidList"/>
    <dgm:cxn modelId="{A68C5916-C67A-45A1-8DFE-5B0B435E6DB9}" type="presParOf" srcId="{41800386-60F7-4FAD-A060-F50F2CE4939F}" destId="{7CAF625C-DBAA-493C-BA29-E076E18D4978}" srcOrd="3" destOrd="0" presId="urn:microsoft.com/office/officeart/2018/2/layout/IconVerticalSolidList"/>
    <dgm:cxn modelId="{38F47679-5549-4D03-BDB0-C408D49A2883}" type="presParOf" srcId="{41800386-60F7-4FAD-A060-F50F2CE4939F}" destId="{DB0B0E92-83B3-4BAE-842A-27CC0AABFD94}" srcOrd="4" destOrd="0" presId="urn:microsoft.com/office/officeart/2018/2/layout/IconVerticalSolidList"/>
    <dgm:cxn modelId="{D080452C-A79A-4EC0-9BCE-82AF42916E55}" type="presParOf" srcId="{DB0B0E92-83B3-4BAE-842A-27CC0AABFD94}" destId="{45A2346C-D112-40CA-B2B8-4D6223FC331B}" srcOrd="0" destOrd="0" presId="urn:microsoft.com/office/officeart/2018/2/layout/IconVerticalSolidList"/>
    <dgm:cxn modelId="{AFCD5EF6-143F-4B8C-A9BB-6DB51E268C6C}" type="presParOf" srcId="{DB0B0E92-83B3-4BAE-842A-27CC0AABFD94}" destId="{DE42E87A-B971-4885-B701-F30DD4D4524D}" srcOrd="1" destOrd="0" presId="urn:microsoft.com/office/officeart/2018/2/layout/IconVerticalSolidList"/>
    <dgm:cxn modelId="{0BD9633E-2C20-4BA8-876B-42EFECBE50D0}" type="presParOf" srcId="{DB0B0E92-83B3-4BAE-842A-27CC0AABFD94}" destId="{BB4021D2-4D75-43CB-BE1B-00FA2892F7ED}" srcOrd="2" destOrd="0" presId="urn:microsoft.com/office/officeart/2018/2/layout/IconVerticalSolidList"/>
    <dgm:cxn modelId="{42654EF1-1F39-4E35-A47C-27586C427468}" type="presParOf" srcId="{DB0B0E92-83B3-4BAE-842A-27CC0AABFD94}" destId="{5C2DEDD1-06F6-4CC1-89E3-807A1F7CBE71}" srcOrd="3" destOrd="0" presId="urn:microsoft.com/office/officeart/2018/2/layout/IconVerticalSolidList"/>
    <dgm:cxn modelId="{8AD82E91-5216-422B-A959-27D0244CC3E6}" type="presParOf" srcId="{41800386-60F7-4FAD-A060-F50F2CE4939F}" destId="{29BAF536-6101-4724-B537-BFA6BBE2F777}" srcOrd="5" destOrd="0" presId="urn:microsoft.com/office/officeart/2018/2/layout/IconVerticalSolidList"/>
    <dgm:cxn modelId="{099C01B3-1030-46C4-88DB-01433923307E}" type="presParOf" srcId="{41800386-60F7-4FAD-A060-F50F2CE4939F}" destId="{B0D365D0-D64A-4BD1-A025-8E3655A38D7D}" srcOrd="6" destOrd="0" presId="urn:microsoft.com/office/officeart/2018/2/layout/IconVerticalSolidList"/>
    <dgm:cxn modelId="{388642E1-75A5-4BBB-A96F-F6ED6E1EFB7B}" type="presParOf" srcId="{B0D365D0-D64A-4BD1-A025-8E3655A38D7D}" destId="{344953AA-52D9-4D80-86E1-DDF1804C2B2B}" srcOrd="0" destOrd="0" presId="urn:microsoft.com/office/officeart/2018/2/layout/IconVerticalSolidList"/>
    <dgm:cxn modelId="{E7CBF3A3-9FA1-4511-AB89-A399257C1FC3}" type="presParOf" srcId="{B0D365D0-D64A-4BD1-A025-8E3655A38D7D}" destId="{ACD0CA56-AC60-40FD-8202-201E4BDD8221}" srcOrd="1" destOrd="0" presId="urn:microsoft.com/office/officeart/2018/2/layout/IconVerticalSolidList"/>
    <dgm:cxn modelId="{8742F4CC-0BF6-41DA-8247-386D78D3C157}" type="presParOf" srcId="{B0D365D0-D64A-4BD1-A025-8E3655A38D7D}" destId="{E291A939-2CA8-4067-A76B-15241069A256}" srcOrd="2" destOrd="0" presId="urn:microsoft.com/office/officeart/2018/2/layout/IconVerticalSolidList"/>
    <dgm:cxn modelId="{E7CB1464-E5EE-455A-A903-4B9253714B54}" type="presParOf" srcId="{B0D365D0-D64A-4BD1-A025-8E3655A38D7D}" destId="{880875D2-25AD-450B-B97D-A5443946DE11}" srcOrd="3" destOrd="0" presId="urn:microsoft.com/office/officeart/2018/2/layout/IconVerticalSolidList"/>
    <dgm:cxn modelId="{7E00082B-0CE5-4477-A877-71AEF46D0BCD}" type="presParOf" srcId="{41800386-60F7-4FAD-A060-F50F2CE4939F}" destId="{76DF015B-AC38-4AF6-A479-548F67431C77}" srcOrd="7" destOrd="0" presId="urn:microsoft.com/office/officeart/2018/2/layout/IconVerticalSolidList"/>
    <dgm:cxn modelId="{C94BC493-E537-4AD0-BA17-1B5E70A5063E}" type="presParOf" srcId="{41800386-60F7-4FAD-A060-F50F2CE4939F}" destId="{22068499-819F-42CB-BB55-DC2F359DE0BE}" srcOrd="8" destOrd="0" presId="urn:microsoft.com/office/officeart/2018/2/layout/IconVerticalSolidList"/>
    <dgm:cxn modelId="{E8867F76-4550-43F4-8CB0-5DC7AF89B9F5}" type="presParOf" srcId="{22068499-819F-42CB-BB55-DC2F359DE0BE}" destId="{8AD62B23-3CB1-4B98-B7A2-FBBC661F0353}" srcOrd="0" destOrd="0" presId="urn:microsoft.com/office/officeart/2018/2/layout/IconVerticalSolidList"/>
    <dgm:cxn modelId="{793408AA-9660-430C-9453-60ACF19CBA5A}" type="presParOf" srcId="{22068499-819F-42CB-BB55-DC2F359DE0BE}" destId="{F7755FF5-7178-416A-9C5A-F2FD5EBB1236}" srcOrd="1" destOrd="0" presId="urn:microsoft.com/office/officeart/2018/2/layout/IconVerticalSolidList"/>
    <dgm:cxn modelId="{9B4B194E-9607-424A-B592-86F268719EA7}" type="presParOf" srcId="{22068499-819F-42CB-BB55-DC2F359DE0BE}" destId="{71D579E3-CC02-4799-98C5-4E315E7BB9B4}" srcOrd="2" destOrd="0" presId="urn:microsoft.com/office/officeart/2018/2/layout/IconVerticalSolidList"/>
    <dgm:cxn modelId="{810E1B1D-6248-43DD-86F3-4BC158250423}" type="presParOf" srcId="{22068499-819F-42CB-BB55-DC2F359DE0BE}" destId="{0357F7FD-FC9D-4B85-A6A7-277C9FA27D9A}" srcOrd="3" destOrd="0" presId="urn:microsoft.com/office/officeart/2018/2/layout/IconVerticalSolidList"/>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72F8567-4758-4123-961C-4A5C61BC227E}" type="doc">
      <dgm:prSet loTypeId="urn:microsoft.com/office/officeart/2018/5/layout/CenteredIconLabelDescriptionList" loCatId="icon" qsTypeId="urn:microsoft.com/office/officeart/2005/8/quickstyle/simple1" qsCatId="simple" csTypeId="urn:microsoft.com/office/officeart/2018/5/colors/Iconchunking_neutralbg_colorful1" csCatId="colorful" phldr="1"/>
      <dgm:spPr/>
      <dgm:t>
        <a:bodyPr/>
        <a:lstStyle/>
        <a:p>
          <a:endParaRPr lang="en-US"/>
        </a:p>
      </dgm:t>
    </dgm:pt>
    <dgm:pt modelId="{DB2E3E4C-C443-44C4-BC9A-4386EAE1D85D}">
      <dgm:prSet/>
      <dgm:spPr/>
      <dgm:t>
        <a:bodyPr/>
        <a:lstStyle/>
        <a:p>
          <a:pPr>
            <a:lnSpc>
              <a:spcPct val="100000"/>
            </a:lnSpc>
            <a:defRPr b="1"/>
          </a:pPr>
          <a:r>
            <a:rPr lang="en-US"/>
            <a:t>Identify</a:t>
          </a:r>
        </a:p>
      </dgm:t>
    </dgm:pt>
    <dgm:pt modelId="{81E791DE-80F1-483D-962C-E66BFCFAD9E0}" type="parTrans" cxnId="{E9FF92A9-948C-45DD-BA90-FE4E7CE72ECE}">
      <dgm:prSet/>
      <dgm:spPr/>
      <dgm:t>
        <a:bodyPr/>
        <a:lstStyle/>
        <a:p>
          <a:endParaRPr lang="en-US"/>
        </a:p>
      </dgm:t>
    </dgm:pt>
    <dgm:pt modelId="{74CF3207-582D-463D-94E3-BCA213EF5682}" type="sibTrans" cxnId="{E9FF92A9-948C-45DD-BA90-FE4E7CE72ECE}">
      <dgm:prSet/>
      <dgm:spPr/>
      <dgm:t>
        <a:bodyPr/>
        <a:lstStyle/>
        <a:p>
          <a:endParaRPr lang="en-US"/>
        </a:p>
      </dgm:t>
    </dgm:pt>
    <dgm:pt modelId="{465CEB23-3B39-46CC-8F69-4384165C7112}">
      <dgm:prSet/>
      <dgm:spPr/>
      <dgm:t>
        <a:bodyPr/>
        <a:lstStyle/>
        <a:p>
          <a:pPr>
            <a:lnSpc>
              <a:spcPct val="100000"/>
            </a:lnSpc>
          </a:pPr>
          <a:r>
            <a:rPr lang="en-US" dirty="0"/>
            <a:t>Identify Top Predictors of Employee Turnover</a:t>
          </a:r>
        </a:p>
      </dgm:t>
    </dgm:pt>
    <dgm:pt modelId="{666309F9-625F-48AA-9CC1-BCD3F556A6E3}" type="parTrans" cxnId="{21CCED06-825B-4866-BD4F-29BE0FB1E193}">
      <dgm:prSet/>
      <dgm:spPr/>
      <dgm:t>
        <a:bodyPr/>
        <a:lstStyle/>
        <a:p>
          <a:endParaRPr lang="en-US"/>
        </a:p>
      </dgm:t>
    </dgm:pt>
    <dgm:pt modelId="{1B5B06BA-101B-406E-AB70-05EBF670151B}" type="sibTrans" cxnId="{21CCED06-825B-4866-BD4F-29BE0FB1E193}">
      <dgm:prSet/>
      <dgm:spPr/>
      <dgm:t>
        <a:bodyPr/>
        <a:lstStyle/>
        <a:p>
          <a:endParaRPr lang="en-US"/>
        </a:p>
      </dgm:t>
    </dgm:pt>
    <dgm:pt modelId="{62C70270-28FF-4EEE-BFDB-241B7F8D890D}">
      <dgm:prSet/>
      <dgm:spPr/>
      <dgm:t>
        <a:bodyPr/>
        <a:lstStyle/>
        <a:p>
          <a:pPr>
            <a:lnSpc>
              <a:spcPct val="100000"/>
            </a:lnSpc>
            <a:defRPr b="1"/>
          </a:pPr>
          <a:r>
            <a:rPr lang="en-US"/>
            <a:t>Classify</a:t>
          </a:r>
        </a:p>
      </dgm:t>
    </dgm:pt>
    <dgm:pt modelId="{A277FE82-0264-4540-9A54-A9FEFA15837D}" type="parTrans" cxnId="{83ACB3C2-1199-413D-A104-2F365DB2E95D}">
      <dgm:prSet/>
      <dgm:spPr/>
      <dgm:t>
        <a:bodyPr/>
        <a:lstStyle/>
        <a:p>
          <a:endParaRPr lang="en-US"/>
        </a:p>
      </dgm:t>
    </dgm:pt>
    <dgm:pt modelId="{8C007410-BA5C-4FB8-B501-360EA87CBB9E}" type="sibTrans" cxnId="{83ACB3C2-1199-413D-A104-2F365DB2E95D}">
      <dgm:prSet/>
      <dgm:spPr/>
      <dgm:t>
        <a:bodyPr/>
        <a:lstStyle/>
        <a:p>
          <a:endParaRPr lang="en-US"/>
        </a:p>
      </dgm:t>
    </dgm:pt>
    <dgm:pt modelId="{26636F94-62C7-482C-9279-9CEFF8392C10}">
      <dgm:prSet/>
      <dgm:spPr/>
      <dgm:t>
        <a:bodyPr/>
        <a:lstStyle/>
        <a:p>
          <a:pPr>
            <a:lnSpc>
              <a:spcPct val="100000"/>
            </a:lnSpc>
          </a:pPr>
          <a:r>
            <a:rPr lang="en-US" sz="1700" dirty="0"/>
            <a:t>Build Attrition Prediction Model</a:t>
          </a:r>
        </a:p>
      </dgm:t>
    </dgm:pt>
    <dgm:pt modelId="{1C289EDD-F863-4C6F-9CBD-8FBB260EEBCA}" type="parTrans" cxnId="{B5FB7873-DBB0-4D1B-A65B-1015EA6DA974}">
      <dgm:prSet/>
      <dgm:spPr/>
      <dgm:t>
        <a:bodyPr/>
        <a:lstStyle/>
        <a:p>
          <a:endParaRPr lang="en-US"/>
        </a:p>
      </dgm:t>
    </dgm:pt>
    <dgm:pt modelId="{7AE4EA6E-E9EB-4E95-8048-3AC6BA825FCD}" type="sibTrans" cxnId="{B5FB7873-DBB0-4D1B-A65B-1015EA6DA974}">
      <dgm:prSet/>
      <dgm:spPr/>
      <dgm:t>
        <a:bodyPr/>
        <a:lstStyle/>
        <a:p>
          <a:endParaRPr lang="en-US"/>
        </a:p>
      </dgm:t>
    </dgm:pt>
    <dgm:pt modelId="{7E3EF838-245C-4CD3-9C17-0133A531D999}">
      <dgm:prSet custT="1"/>
      <dgm:spPr/>
      <dgm:t>
        <a:bodyPr/>
        <a:lstStyle/>
        <a:p>
          <a:pPr>
            <a:lnSpc>
              <a:spcPct val="100000"/>
            </a:lnSpc>
          </a:pPr>
          <a:r>
            <a:rPr lang="en-US" sz="1400" dirty="0"/>
            <a:t>60% Specificity/ 60% Sensitivity</a:t>
          </a:r>
        </a:p>
      </dgm:t>
    </dgm:pt>
    <dgm:pt modelId="{164E0D3C-F367-4968-BCCA-A305F21103CC}" type="parTrans" cxnId="{4BE80D43-4149-4BFC-962B-0A319CE2CDA9}">
      <dgm:prSet/>
      <dgm:spPr/>
      <dgm:t>
        <a:bodyPr/>
        <a:lstStyle/>
        <a:p>
          <a:endParaRPr lang="en-US"/>
        </a:p>
      </dgm:t>
    </dgm:pt>
    <dgm:pt modelId="{8164F4D5-A044-4FD8-B944-2E326755FA25}" type="sibTrans" cxnId="{4BE80D43-4149-4BFC-962B-0A319CE2CDA9}">
      <dgm:prSet/>
      <dgm:spPr/>
      <dgm:t>
        <a:bodyPr/>
        <a:lstStyle/>
        <a:p>
          <a:endParaRPr lang="en-US"/>
        </a:p>
      </dgm:t>
    </dgm:pt>
    <dgm:pt modelId="{D872863A-113D-4BEC-9F93-B9D1F00AE74E}">
      <dgm:prSet/>
      <dgm:spPr/>
      <dgm:t>
        <a:bodyPr/>
        <a:lstStyle/>
        <a:p>
          <a:pPr>
            <a:lnSpc>
              <a:spcPct val="100000"/>
            </a:lnSpc>
            <a:defRPr b="1"/>
          </a:pPr>
          <a:r>
            <a:rPr lang="en-US"/>
            <a:t>Predict</a:t>
          </a:r>
        </a:p>
      </dgm:t>
    </dgm:pt>
    <dgm:pt modelId="{910CE0D3-4FFC-4295-9914-5C85CC00B2C4}" type="parTrans" cxnId="{6086907F-060D-4A38-B8CE-DD431E6DB046}">
      <dgm:prSet/>
      <dgm:spPr/>
      <dgm:t>
        <a:bodyPr/>
        <a:lstStyle/>
        <a:p>
          <a:endParaRPr lang="en-US"/>
        </a:p>
      </dgm:t>
    </dgm:pt>
    <dgm:pt modelId="{E67F3D1C-27AB-40A8-9F73-0EFCAFA69BAB}" type="sibTrans" cxnId="{6086907F-060D-4A38-B8CE-DD431E6DB046}">
      <dgm:prSet/>
      <dgm:spPr/>
      <dgm:t>
        <a:bodyPr/>
        <a:lstStyle/>
        <a:p>
          <a:endParaRPr lang="en-US"/>
        </a:p>
      </dgm:t>
    </dgm:pt>
    <dgm:pt modelId="{3A5868BA-1EE8-4FE7-89BB-28F95073672A}">
      <dgm:prSet/>
      <dgm:spPr/>
      <dgm:t>
        <a:bodyPr/>
        <a:lstStyle/>
        <a:p>
          <a:pPr marL="0" lvl="0" algn="l" defTabSz="755650">
            <a:lnSpc>
              <a:spcPct val="100000"/>
            </a:lnSpc>
            <a:spcBef>
              <a:spcPct val="0"/>
            </a:spcBef>
            <a:spcAft>
              <a:spcPct val="35000"/>
            </a:spcAft>
            <a:buNone/>
          </a:pPr>
          <a:r>
            <a:rPr lang="en-US" sz="1700" kern="1200" dirty="0"/>
            <a:t>Build Income Prediction Model</a:t>
          </a:r>
        </a:p>
      </dgm:t>
    </dgm:pt>
    <dgm:pt modelId="{54C9A515-1642-475C-8405-DBB3BCC69603}" type="parTrans" cxnId="{EAE1B38E-21C2-4A65-9F9C-3B785A030517}">
      <dgm:prSet/>
      <dgm:spPr/>
      <dgm:t>
        <a:bodyPr/>
        <a:lstStyle/>
        <a:p>
          <a:endParaRPr lang="en-US"/>
        </a:p>
      </dgm:t>
    </dgm:pt>
    <dgm:pt modelId="{F7B61023-1E1A-4F8B-B7B7-9EBAD0DA71D2}" type="sibTrans" cxnId="{EAE1B38E-21C2-4A65-9F9C-3B785A030517}">
      <dgm:prSet/>
      <dgm:spPr/>
      <dgm:t>
        <a:bodyPr/>
        <a:lstStyle/>
        <a:p>
          <a:endParaRPr lang="en-US"/>
        </a:p>
      </dgm:t>
    </dgm:pt>
    <dgm:pt modelId="{2758C152-A112-4010-B1BE-8D5341FF8C09}">
      <dgm:prSet custT="1"/>
      <dgm:spPr/>
      <dgm:t>
        <a:bodyPr/>
        <a:lstStyle/>
        <a:p>
          <a:pPr marL="0" lvl="0" indent="0" algn="ctr" defTabSz="622300">
            <a:lnSpc>
              <a:spcPct val="100000"/>
            </a:lnSpc>
            <a:spcBef>
              <a:spcPct val="0"/>
            </a:spcBef>
            <a:spcAft>
              <a:spcPct val="35000"/>
            </a:spcAft>
            <a:buNone/>
          </a:pPr>
          <a:r>
            <a:rPr lang="en-US" sz="1400" kern="1200" dirty="0">
              <a:solidFill>
                <a:prstClr val="black">
                  <a:hueOff val="0"/>
                  <a:satOff val="0"/>
                  <a:lumOff val="0"/>
                  <a:alphaOff val="0"/>
                </a:prstClr>
              </a:solidFill>
              <a:latin typeface="Calibri" panose="020F0502020204030204"/>
              <a:ea typeface="+mn-ea"/>
              <a:cs typeface="+mn-cs"/>
            </a:rPr>
            <a:t>RMSE Regression</a:t>
          </a:r>
        </a:p>
      </dgm:t>
    </dgm:pt>
    <dgm:pt modelId="{71E3986F-F6B9-4108-9930-7AAA6B602818}" type="parTrans" cxnId="{26761285-A174-4CEA-BE00-866645E308DA}">
      <dgm:prSet/>
      <dgm:spPr/>
      <dgm:t>
        <a:bodyPr/>
        <a:lstStyle/>
        <a:p>
          <a:endParaRPr lang="en-US"/>
        </a:p>
      </dgm:t>
    </dgm:pt>
    <dgm:pt modelId="{F6097F78-E42F-4812-B693-230314D22311}" type="sibTrans" cxnId="{26761285-A174-4CEA-BE00-866645E308DA}">
      <dgm:prSet/>
      <dgm:spPr/>
      <dgm:t>
        <a:bodyPr/>
        <a:lstStyle/>
        <a:p>
          <a:endParaRPr lang="en-US"/>
        </a:p>
      </dgm:t>
    </dgm:pt>
    <dgm:pt modelId="{0A9DB26C-9E2D-4FDB-BC87-4DEEC3F07BAA}" type="pres">
      <dgm:prSet presAssocID="{772F8567-4758-4123-961C-4A5C61BC227E}" presName="root" presStyleCnt="0">
        <dgm:presLayoutVars>
          <dgm:dir/>
          <dgm:resizeHandles val="exact"/>
        </dgm:presLayoutVars>
      </dgm:prSet>
      <dgm:spPr/>
    </dgm:pt>
    <dgm:pt modelId="{3C61EA2A-4ACC-49B4-B53E-A6BFA04D3EB1}" type="pres">
      <dgm:prSet presAssocID="{DB2E3E4C-C443-44C4-BC9A-4386EAE1D85D}" presName="compNode" presStyleCnt="0"/>
      <dgm:spPr/>
    </dgm:pt>
    <dgm:pt modelId="{AA91294F-216B-4AFE-A4B0-0CEA7EEF87E7}" type="pres">
      <dgm:prSet presAssocID="{DB2E3E4C-C443-44C4-BC9A-4386EAE1D85D}"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agnifying glass"/>
        </a:ext>
      </dgm:extLst>
    </dgm:pt>
    <dgm:pt modelId="{EFCFE867-D8A7-408F-829C-726B575435C1}" type="pres">
      <dgm:prSet presAssocID="{DB2E3E4C-C443-44C4-BC9A-4386EAE1D85D}" presName="iconSpace" presStyleCnt="0"/>
      <dgm:spPr/>
    </dgm:pt>
    <dgm:pt modelId="{CA9B6EA9-73C1-4AEB-AF47-1F06234EE4F4}" type="pres">
      <dgm:prSet presAssocID="{DB2E3E4C-C443-44C4-BC9A-4386EAE1D85D}" presName="parTx" presStyleLbl="revTx" presStyleIdx="0" presStyleCnt="6">
        <dgm:presLayoutVars>
          <dgm:chMax val="0"/>
          <dgm:chPref val="0"/>
        </dgm:presLayoutVars>
      </dgm:prSet>
      <dgm:spPr/>
    </dgm:pt>
    <dgm:pt modelId="{BF48DADC-DBB0-4344-9FD2-EC02578E1B79}" type="pres">
      <dgm:prSet presAssocID="{DB2E3E4C-C443-44C4-BC9A-4386EAE1D85D}" presName="txSpace" presStyleCnt="0"/>
      <dgm:spPr/>
    </dgm:pt>
    <dgm:pt modelId="{D9A17329-5C9A-4E06-87FF-B8FEE3FF4704}" type="pres">
      <dgm:prSet presAssocID="{DB2E3E4C-C443-44C4-BC9A-4386EAE1D85D}" presName="desTx" presStyleLbl="revTx" presStyleIdx="1" presStyleCnt="6">
        <dgm:presLayoutVars/>
      </dgm:prSet>
      <dgm:spPr/>
    </dgm:pt>
    <dgm:pt modelId="{302B3F3F-4887-40BD-9283-3162D45AC8DC}" type="pres">
      <dgm:prSet presAssocID="{74CF3207-582D-463D-94E3-BCA213EF5682}" presName="sibTrans" presStyleCnt="0"/>
      <dgm:spPr/>
    </dgm:pt>
    <dgm:pt modelId="{F3963B5D-4E88-41B5-953B-385CD7845428}" type="pres">
      <dgm:prSet presAssocID="{62C70270-28FF-4EEE-BFDB-241B7F8D890D}" presName="compNode" presStyleCnt="0"/>
      <dgm:spPr/>
    </dgm:pt>
    <dgm:pt modelId="{2BDD7422-D8EC-4B1F-9551-A0DE331DD04F}" type="pres">
      <dgm:prSet presAssocID="{62C70270-28FF-4EEE-BFDB-241B7F8D890D}"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eckmark"/>
        </a:ext>
      </dgm:extLst>
    </dgm:pt>
    <dgm:pt modelId="{495A5F7D-EBFF-491E-A707-378D9984E61F}" type="pres">
      <dgm:prSet presAssocID="{62C70270-28FF-4EEE-BFDB-241B7F8D890D}" presName="iconSpace" presStyleCnt="0"/>
      <dgm:spPr/>
    </dgm:pt>
    <dgm:pt modelId="{D2D0E881-5C5E-48D7-BF84-2835E4532B37}" type="pres">
      <dgm:prSet presAssocID="{62C70270-28FF-4EEE-BFDB-241B7F8D890D}" presName="parTx" presStyleLbl="revTx" presStyleIdx="2" presStyleCnt="6">
        <dgm:presLayoutVars>
          <dgm:chMax val="0"/>
          <dgm:chPref val="0"/>
        </dgm:presLayoutVars>
      </dgm:prSet>
      <dgm:spPr/>
    </dgm:pt>
    <dgm:pt modelId="{E07BFBBB-2874-4514-A7AC-EBD2651E7C29}" type="pres">
      <dgm:prSet presAssocID="{62C70270-28FF-4EEE-BFDB-241B7F8D890D}" presName="txSpace" presStyleCnt="0"/>
      <dgm:spPr/>
    </dgm:pt>
    <dgm:pt modelId="{1AE93AE1-567B-4052-AFF1-1C3E4CD9D54A}" type="pres">
      <dgm:prSet presAssocID="{62C70270-28FF-4EEE-BFDB-241B7F8D890D}" presName="desTx" presStyleLbl="revTx" presStyleIdx="3" presStyleCnt="6">
        <dgm:presLayoutVars/>
      </dgm:prSet>
      <dgm:spPr/>
    </dgm:pt>
    <dgm:pt modelId="{F55B0DED-2D1C-4EC6-BE70-026DA60978C4}" type="pres">
      <dgm:prSet presAssocID="{8C007410-BA5C-4FB8-B501-360EA87CBB9E}" presName="sibTrans" presStyleCnt="0"/>
      <dgm:spPr/>
    </dgm:pt>
    <dgm:pt modelId="{CD7961B4-7F76-43AA-9726-862796114EC6}" type="pres">
      <dgm:prSet presAssocID="{D872863A-113D-4BEC-9F93-B9D1F00AE74E}" presName="compNode" presStyleCnt="0"/>
      <dgm:spPr/>
    </dgm:pt>
    <dgm:pt modelId="{7084983E-8490-46F9-9A12-4B5F218F9FD4}" type="pres">
      <dgm:prSet presAssocID="{D872863A-113D-4BEC-9F93-B9D1F00AE74E}"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Upward trend"/>
        </a:ext>
      </dgm:extLst>
    </dgm:pt>
    <dgm:pt modelId="{D605E4EC-D62C-400B-A249-2B6A3E761A7C}" type="pres">
      <dgm:prSet presAssocID="{D872863A-113D-4BEC-9F93-B9D1F00AE74E}" presName="iconSpace" presStyleCnt="0"/>
      <dgm:spPr/>
    </dgm:pt>
    <dgm:pt modelId="{7E511EEB-46E4-4049-850D-611444895403}" type="pres">
      <dgm:prSet presAssocID="{D872863A-113D-4BEC-9F93-B9D1F00AE74E}" presName="parTx" presStyleLbl="revTx" presStyleIdx="4" presStyleCnt="6">
        <dgm:presLayoutVars>
          <dgm:chMax val="0"/>
          <dgm:chPref val="0"/>
        </dgm:presLayoutVars>
      </dgm:prSet>
      <dgm:spPr/>
    </dgm:pt>
    <dgm:pt modelId="{DF8787E3-FADE-4F59-8CA0-EAC0AC0A0C05}" type="pres">
      <dgm:prSet presAssocID="{D872863A-113D-4BEC-9F93-B9D1F00AE74E}" presName="txSpace" presStyleCnt="0"/>
      <dgm:spPr/>
    </dgm:pt>
    <dgm:pt modelId="{97AAA9DF-BF80-40B5-8A8E-E8697B591CD7}" type="pres">
      <dgm:prSet presAssocID="{D872863A-113D-4BEC-9F93-B9D1F00AE74E}" presName="desTx" presStyleLbl="revTx" presStyleIdx="5" presStyleCnt="6">
        <dgm:presLayoutVars/>
      </dgm:prSet>
      <dgm:spPr/>
    </dgm:pt>
  </dgm:ptLst>
  <dgm:cxnLst>
    <dgm:cxn modelId="{21CCED06-825B-4866-BD4F-29BE0FB1E193}" srcId="{DB2E3E4C-C443-44C4-BC9A-4386EAE1D85D}" destId="{465CEB23-3B39-46CC-8F69-4384165C7112}" srcOrd="0" destOrd="0" parTransId="{666309F9-625F-48AA-9CC1-BCD3F556A6E3}" sibTransId="{1B5B06BA-101B-406E-AB70-05EBF670151B}"/>
    <dgm:cxn modelId="{93D7C70C-D3D4-48B7-BA5D-C57EB595188C}" type="presOf" srcId="{D872863A-113D-4BEC-9F93-B9D1F00AE74E}" destId="{7E511EEB-46E4-4049-850D-611444895403}" srcOrd="0" destOrd="0" presId="urn:microsoft.com/office/officeart/2018/5/layout/CenteredIconLabelDescriptionList"/>
    <dgm:cxn modelId="{698E3221-3E7E-4A4B-9829-0EEB75BA7A53}" type="presOf" srcId="{465CEB23-3B39-46CC-8F69-4384165C7112}" destId="{D9A17329-5C9A-4E06-87FF-B8FEE3FF4704}" srcOrd="0" destOrd="0" presId="urn:microsoft.com/office/officeart/2018/5/layout/CenteredIconLabelDescriptionList"/>
    <dgm:cxn modelId="{B65C705E-F2B7-495C-8F8B-D5B149E60DE1}" type="presOf" srcId="{772F8567-4758-4123-961C-4A5C61BC227E}" destId="{0A9DB26C-9E2D-4FDB-BC87-4DEEC3F07BAA}" srcOrd="0" destOrd="0" presId="urn:microsoft.com/office/officeart/2018/5/layout/CenteredIconLabelDescriptionList"/>
    <dgm:cxn modelId="{4BE80D43-4149-4BFC-962B-0A319CE2CDA9}" srcId="{62C70270-28FF-4EEE-BFDB-241B7F8D890D}" destId="{7E3EF838-245C-4CD3-9C17-0133A531D999}" srcOrd="1" destOrd="0" parTransId="{164E0D3C-F367-4968-BCCA-A305F21103CC}" sibTransId="{8164F4D5-A044-4FD8-B944-2E326755FA25}"/>
    <dgm:cxn modelId="{6833A26F-89FD-48E7-A9E4-23D5CBD0F2FD}" type="presOf" srcId="{3A5868BA-1EE8-4FE7-89BB-28F95073672A}" destId="{97AAA9DF-BF80-40B5-8A8E-E8697B591CD7}" srcOrd="0" destOrd="0" presId="urn:microsoft.com/office/officeart/2018/5/layout/CenteredIconLabelDescriptionList"/>
    <dgm:cxn modelId="{B5FB7873-DBB0-4D1B-A65B-1015EA6DA974}" srcId="{62C70270-28FF-4EEE-BFDB-241B7F8D890D}" destId="{26636F94-62C7-482C-9279-9CEFF8392C10}" srcOrd="0" destOrd="0" parTransId="{1C289EDD-F863-4C6F-9CBD-8FBB260EEBCA}" sibTransId="{7AE4EA6E-E9EB-4E95-8048-3AC6BA825FCD}"/>
    <dgm:cxn modelId="{D58C3D77-BCB7-4A79-B3A2-310FA556826F}" type="presOf" srcId="{DB2E3E4C-C443-44C4-BC9A-4386EAE1D85D}" destId="{CA9B6EA9-73C1-4AEB-AF47-1F06234EE4F4}" srcOrd="0" destOrd="0" presId="urn:microsoft.com/office/officeart/2018/5/layout/CenteredIconLabelDescriptionList"/>
    <dgm:cxn modelId="{6086907F-060D-4A38-B8CE-DD431E6DB046}" srcId="{772F8567-4758-4123-961C-4A5C61BC227E}" destId="{D872863A-113D-4BEC-9F93-B9D1F00AE74E}" srcOrd="2" destOrd="0" parTransId="{910CE0D3-4FFC-4295-9914-5C85CC00B2C4}" sibTransId="{E67F3D1C-27AB-40A8-9F73-0EFCAFA69BAB}"/>
    <dgm:cxn modelId="{26761285-A174-4CEA-BE00-866645E308DA}" srcId="{3A5868BA-1EE8-4FE7-89BB-28F95073672A}" destId="{2758C152-A112-4010-B1BE-8D5341FF8C09}" srcOrd="0" destOrd="0" parTransId="{71E3986F-F6B9-4108-9930-7AAA6B602818}" sibTransId="{F6097F78-E42F-4812-B693-230314D22311}"/>
    <dgm:cxn modelId="{EAE1B38E-21C2-4A65-9F9C-3B785A030517}" srcId="{D872863A-113D-4BEC-9F93-B9D1F00AE74E}" destId="{3A5868BA-1EE8-4FE7-89BB-28F95073672A}" srcOrd="0" destOrd="0" parTransId="{54C9A515-1642-475C-8405-DBB3BCC69603}" sibTransId="{F7B61023-1E1A-4F8B-B7B7-9EBAD0DA71D2}"/>
    <dgm:cxn modelId="{C3315193-27C1-4CA0-AC9A-AD0299E76744}" type="presOf" srcId="{26636F94-62C7-482C-9279-9CEFF8392C10}" destId="{1AE93AE1-567B-4052-AFF1-1C3E4CD9D54A}" srcOrd="0" destOrd="0" presId="urn:microsoft.com/office/officeart/2018/5/layout/CenteredIconLabelDescriptionList"/>
    <dgm:cxn modelId="{E9FF92A9-948C-45DD-BA90-FE4E7CE72ECE}" srcId="{772F8567-4758-4123-961C-4A5C61BC227E}" destId="{DB2E3E4C-C443-44C4-BC9A-4386EAE1D85D}" srcOrd="0" destOrd="0" parTransId="{81E791DE-80F1-483D-962C-E66BFCFAD9E0}" sibTransId="{74CF3207-582D-463D-94E3-BCA213EF5682}"/>
    <dgm:cxn modelId="{C01782B5-79F4-46DC-81E7-5B2C1AD903F3}" type="presOf" srcId="{7E3EF838-245C-4CD3-9C17-0133A531D999}" destId="{1AE93AE1-567B-4052-AFF1-1C3E4CD9D54A}" srcOrd="0" destOrd="1" presId="urn:microsoft.com/office/officeart/2018/5/layout/CenteredIconLabelDescriptionList"/>
    <dgm:cxn modelId="{83ACB3C2-1199-413D-A104-2F365DB2E95D}" srcId="{772F8567-4758-4123-961C-4A5C61BC227E}" destId="{62C70270-28FF-4EEE-BFDB-241B7F8D890D}" srcOrd="1" destOrd="0" parTransId="{A277FE82-0264-4540-9A54-A9FEFA15837D}" sibTransId="{8C007410-BA5C-4FB8-B501-360EA87CBB9E}"/>
    <dgm:cxn modelId="{2DAE9CF0-F074-494D-AA06-61A4633CAD3A}" type="presOf" srcId="{2758C152-A112-4010-B1BE-8D5341FF8C09}" destId="{97AAA9DF-BF80-40B5-8A8E-E8697B591CD7}" srcOrd="0" destOrd="1" presId="urn:microsoft.com/office/officeart/2018/5/layout/CenteredIconLabelDescriptionList"/>
    <dgm:cxn modelId="{3FA150FF-6300-471C-B063-C918F8C94BF3}" type="presOf" srcId="{62C70270-28FF-4EEE-BFDB-241B7F8D890D}" destId="{D2D0E881-5C5E-48D7-BF84-2835E4532B37}" srcOrd="0" destOrd="0" presId="urn:microsoft.com/office/officeart/2018/5/layout/CenteredIconLabelDescriptionList"/>
    <dgm:cxn modelId="{1DAC32A6-1754-418F-A77B-3DF46996A022}" type="presParOf" srcId="{0A9DB26C-9E2D-4FDB-BC87-4DEEC3F07BAA}" destId="{3C61EA2A-4ACC-49B4-B53E-A6BFA04D3EB1}" srcOrd="0" destOrd="0" presId="urn:microsoft.com/office/officeart/2018/5/layout/CenteredIconLabelDescriptionList"/>
    <dgm:cxn modelId="{6381AD72-C9D7-4014-80DE-BDA7E7087026}" type="presParOf" srcId="{3C61EA2A-4ACC-49B4-B53E-A6BFA04D3EB1}" destId="{AA91294F-216B-4AFE-A4B0-0CEA7EEF87E7}" srcOrd="0" destOrd="0" presId="urn:microsoft.com/office/officeart/2018/5/layout/CenteredIconLabelDescriptionList"/>
    <dgm:cxn modelId="{3BC2BEE4-6E7A-46F7-ADA5-F47D4F7B594C}" type="presParOf" srcId="{3C61EA2A-4ACC-49B4-B53E-A6BFA04D3EB1}" destId="{EFCFE867-D8A7-408F-829C-726B575435C1}" srcOrd="1" destOrd="0" presId="urn:microsoft.com/office/officeart/2018/5/layout/CenteredIconLabelDescriptionList"/>
    <dgm:cxn modelId="{F406F8F3-9893-411D-9F04-510CABF50F16}" type="presParOf" srcId="{3C61EA2A-4ACC-49B4-B53E-A6BFA04D3EB1}" destId="{CA9B6EA9-73C1-4AEB-AF47-1F06234EE4F4}" srcOrd="2" destOrd="0" presId="urn:microsoft.com/office/officeart/2018/5/layout/CenteredIconLabelDescriptionList"/>
    <dgm:cxn modelId="{BA15507F-EBA9-4A73-970A-1887589D59AD}" type="presParOf" srcId="{3C61EA2A-4ACC-49B4-B53E-A6BFA04D3EB1}" destId="{BF48DADC-DBB0-4344-9FD2-EC02578E1B79}" srcOrd="3" destOrd="0" presId="urn:microsoft.com/office/officeart/2018/5/layout/CenteredIconLabelDescriptionList"/>
    <dgm:cxn modelId="{843E9A10-AE86-4C86-8DF6-0CE04EA6901C}" type="presParOf" srcId="{3C61EA2A-4ACC-49B4-B53E-A6BFA04D3EB1}" destId="{D9A17329-5C9A-4E06-87FF-B8FEE3FF4704}" srcOrd="4" destOrd="0" presId="urn:microsoft.com/office/officeart/2018/5/layout/CenteredIconLabelDescriptionList"/>
    <dgm:cxn modelId="{7DB6552B-3561-4E6E-9A81-D3C958E91444}" type="presParOf" srcId="{0A9DB26C-9E2D-4FDB-BC87-4DEEC3F07BAA}" destId="{302B3F3F-4887-40BD-9283-3162D45AC8DC}" srcOrd="1" destOrd="0" presId="urn:microsoft.com/office/officeart/2018/5/layout/CenteredIconLabelDescriptionList"/>
    <dgm:cxn modelId="{33C66A9B-ACCF-4142-AC84-128B073FCB60}" type="presParOf" srcId="{0A9DB26C-9E2D-4FDB-BC87-4DEEC3F07BAA}" destId="{F3963B5D-4E88-41B5-953B-385CD7845428}" srcOrd="2" destOrd="0" presId="urn:microsoft.com/office/officeart/2018/5/layout/CenteredIconLabelDescriptionList"/>
    <dgm:cxn modelId="{E1EC562F-8E00-4784-9154-51E9348F1BBC}" type="presParOf" srcId="{F3963B5D-4E88-41B5-953B-385CD7845428}" destId="{2BDD7422-D8EC-4B1F-9551-A0DE331DD04F}" srcOrd="0" destOrd="0" presId="urn:microsoft.com/office/officeart/2018/5/layout/CenteredIconLabelDescriptionList"/>
    <dgm:cxn modelId="{9F1A575C-664A-4508-ADEE-E12A8AFEEFEE}" type="presParOf" srcId="{F3963B5D-4E88-41B5-953B-385CD7845428}" destId="{495A5F7D-EBFF-491E-A707-378D9984E61F}" srcOrd="1" destOrd="0" presId="urn:microsoft.com/office/officeart/2018/5/layout/CenteredIconLabelDescriptionList"/>
    <dgm:cxn modelId="{77724C6F-F25D-49BC-9AAF-41E3107055DD}" type="presParOf" srcId="{F3963B5D-4E88-41B5-953B-385CD7845428}" destId="{D2D0E881-5C5E-48D7-BF84-2835E4532B37}" srcOrd="2" destOrd="0" presId="urn:microsoft.com/office/officeart/2018/5/layout/CenteredIconLabelDescriptionList"/>
    <dgm:cxn modelId="{6E8C277F-793C-4B97-A92E-C0C299173C5A}" type="presParOf" srcId="{F3963B5D-4E88-41B5-953B-385CD7845428}" destId="{E07BFBBB-2874-4514-A7AC-EBD2651E7C29}" srcOrd="3" destOrd="0" presId="urn:microsoft.com/office/officeart/2018/5/layout/CenteredIconLabelDescriptionList"/>
    <dgm:cxn modelId="{C24627D9-9FA2-414E-A682-4D6F692756AD}" type="presParOf" srcId="{F3963B5D-4E88-41B5-953B-385CD7845428}" destId="{1AE93AE1-567B-4052-AFF1-1C3E4CD9D54A}" srcOrd="4" destOrd="0" presId="urn:microsoft.com/office/officeart/2018/5/layout/CenteredIconLabelDescriptionList"/>
    <dgm:cxn modelId="{46C48C60-6581-4770-AB55-077EFC16AE4B}" type="presParOf" srcId="{0A9DB26C-9E2D-4FDB-BC87-4DEEC3F07BAA}" destId="{F55B0DED-2D1C-4EC6-BE70-026DA60978C4}" srcOrd="3" destOrd="0" presId="urn:microsoft.com/office/officeart/2018/5/layout/CenteredIconLabelDescriptionList"/>
    <dgm:cxn modelId="{ABE75715-917D-4076-A05F-F9CD3AC9F555}" type="presParOf" srcId="{0A9DB26C-9E2D-4FDB-BC87-4DEEC3F07BAA}" destId="{CD7961B4-7F76-43AA-9726-862796114EC6}" srcOrd="4" destOrd="0" presId="urn:microsoft.com/office/officeart/2018/5/layout/CenteredIconLabelDescriptionList"/>
    <dgm:cxn modelId="{17371A64-78E7-40CB-8558-DEA26964B15F}" type="presParOf" srcId="{CD7961B4-7F76-43AA-9726-862796114EC6}" destId="{7084983E-8490-46F9-9A12-4B5F218F9FD4}" srcOrd="0" destOrd="0" presId="urn:microsoft.com/office/officeart/2018/5/layout/CenteredIconLabelDescriptionList"/>
    <dgm:cxn modelId="{35AFE657-51F7-4705-B1E9-9FD9C4BD1954}" type="presParOf" srcId="{CD7961B4-7F76-43AA-9726-862796114EC6}" destId="{D605E4EC-D62C-400B-A249-2B6A3E761A7C}" srcOrd="1" destOrd="0" presId="urn:microsoft.com/office/officeart/2018/5/layout/CenteredIconLabelDescriptionList"/>
    <dgm:cxn modelId="{DE0AC41C-C135-4D2A-ADFF-FB83D5F0397D}" type="presParOf" srcId="{CD7961B4-7F76-43AA-9726-862796114EC6}" destId="{7E511EEB-46E4-4049-850D-611444895403}" srcOrd="2" destOrd="0" presId="urn:microsoft.com/office/officeart/2018/5/layout/CenteredIconLabelDescriptionList"/>
    <dgm:cxn modelId="{01D513FF-5302-41B8-90DE-17535026551B}" type="presParOf" srcId="{CD7961B4-7F76-43AA-9726-862796114EC6}" destId="{DF8787E3-FADE-4F59-8CA0-EAC0AC0A0C05}" srcOrd="3" destOrd="0" presId="urn:microsoft.com/office/officeart/2018/5/layout/CenteredIconLabelDescriptionList"/>
    <dgm:cxn modelId="{1E64A752-45A9-4237-9000-5C844951FB84}" type="presParOf" srcId="{CD7961B4-7F76-43AA-9726-862796114EC6}" destId="{97AAA9DF-BF80-40B5-8A8E-E8697B591CD7}" srcOrd="4" destOrd="0" presId="urn:microsoft.com/office/officeart/2018/5/layout/CenteredIconLabelDescriptionList"/>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EE1F0E7-A2FA-4BE1-B204-196498503B4A}" type="doc">
      <dgm:prSet loTypeId="urn:microsoft.com/office/officeart/2018/5/layout/CenteredIconLabelDescriptionList" loCatId="icon" qsTypeId="urn:microsoft.com/office/officeart/2005/8/quickstyle/simple1" qsCatId="simple" csTypeId="urn:microsoft.com/office/officeart/2018/5/colors/Iconchunking_neutralbg_accent5_2" csCatId="accent5" phldr="1"/>
      <dgm:spPr/>
      <dgm:t>
        <a:bodyPr/>
        <a:lstStyle/>
        <a:p>
          <a:endParaRPr lang="en-US"/>
        </a:p>
      </dgm:t>
    </dgm:pt>
    <dgm:pt modelId="{092DEAE5-3C90-4C4E-B652-4B6318F584D9}">
      <dgm:prSet/>
      <dgm:spPr/>
      <dgm:t>
        <a:bodyPr/>
        <a:lstStyle/>
        <a:p>
          <a:pPr>
            <a:lnSpc>
              <a:spcPct val="100000"/>
            </a:lnSpc>
            <a:defRPr b="1"/>
          </a:pPr>
          <a:r>
            <a:rPr lang="en-US" dirty="0"/>
            <a:t>Attrition Factors</a:t>
          </a:r>
        </a:p>
      </dgm:t>
    </dgm:pt>
    <dgm:pt modelId="{27C8474C-754E-4D71-B02D-436C7D56351B}" type="parTrans" cxnId="{FF8C5015-F172-41E3-8D56-BA34B507418A}">
      <dgm:prSet/>
      <dgm:spPr/>
      <dgm:t>
        <a:bodyPr/>
        <a:lstStyle/>
        <a:p>
          <a:endParaRPr lang="en-US"/>
        </a:p>
      </dgm:t>
    </dgm:pt>
    <dgm:pt modelId="{845E81F7-8E5D-4BB2-9AB3-546BF7E4DBA8}" type="sibTrans" cxnId="{FF8C5015-F172-41E3-8D56-BA34B507418A}">
      <dgm:prSet/>
      <dgm:spPr/>
      <dgm:t>
        <a:bodyPr/>
        <a:lstStyle/>
        <a:p>
          <a:endParaRPr lang="en-US"/>
        </a:p>
      </dgm:t>
    </dgm:pt>
    <dgm:pt modelId="{ECA3E9A2-CBCF-4791-8F8A-B892896EEA4A}">
      <dgm:prSet/>
      <dgm:spPr/>
      <dgm:t>
        <a:bodyPr/>
        <a:lstStyle/>
        <a:p>
          <a:pPr>
            <a:lnSpc>
              <a:spcPct val="100000"/>
            </a:lnSpc>
          </a:pPr>
          <a:r>
            <a:rPr lang="en-US"/>
            <a:t>Focus on Non-Exempt and Lower Level Employees</a:t>
          </a:r>
        </a:p>
      </dgm:t>
    </dgm:pt>
    <dgm:pt modelId="{BD7EBB0F-15D2-41B8-844D-109805532AFD}" type="parTrans" cxnId="{71AA7AD3-AA24-4072-9E08-7E89843E2450}">
      <dgm:prSet/>
      <dgm:spPr/>
      <dgm:t>
        <a:bodyPr/>
        <a:lstStyle/>
        <a:p>
          <a:endParaRPr lang="en-US"/>
        </a:p>
      </dgm:t>
    </dgm:pt>
    <dgm:pt modelId="{8BE5B782-D056-4A79-A310-88168327526E}" type="sibTrans" cxnId="{71AA7AD3-AA24-4072-9E08-7E89843E2450}">
      <dgm:prSet/>
      <dgm:spPr/>
      <dgm:t>
        <a:bodyPr/>
        <a:lstStyle/>
        <a:p>
          <a:endParaRPr lang="en-US"/>
        </a:p>
      </dgm:t>
    </dgm:pt>
    <dgm:pt modelId="{BB72880A-87FE-4EF6-87F6-9414835ED628}">
      <dgm:prSet/>
      <dgm:spPr/>
      <dgm:t>
        <a:bodyPr/>
        <a:lstStyle/>
        <a:p>
          <a:pPr>
            <a:lnSpc>
              <a:spcPct val="100000"/>
            </a:lnSpc>
            <a:defRPr b="1"/>
          </a:pPr>
          <a:r>
            <a:rPr lang="en-US"/>
            <a:t>Attrition Classification</a:t>
          </a:r>
        </a:p>
      </dgm:t>
    </dgm:pt>
    <dgm:pt modelId="{2F9A97D3-8656-44AB-B861-FDA9401E69E0}" type="parTrans" cxnId="{CCD7E5CD-F940-4EB1-A310-4B79F1159DBC}">
      <dgm:prSet/>
      <dgm:spPr/>
      <dgm:t>
        <a:bodyPr/>
        <a:lstStyle/>
        <a:p>
          <a:endParaRPr lang="en-US"/>
        </a:p>
      </dgm:t>
    </dgm:pt>
    <dgm:pt modelId="{69CD5627-E825-429D-82EF-1CBDDFADCB3B}" type="sibTrans" cxnId="{CCD7E5CD-F940-4EB1-A310-4B79F1159DBC}">
      <dgm:prSet/>
      <dgm:spPr/>
      <dgm:t>
        <a:bodyPr/>
        <a:lstStyle/>
        <a:p>
          <a:endParaRPr lang="en-US"/>
        </a:p>
      </dgm:t>
    </dgm:pt>
    <dgm:pt modelId="{63A8D258-6B84-442B-919F-404BF3A1B1B9}">
      <dgm:prSet/>
      <dgm:spPr/>
      <dgm:t>
        <a:bodyPr/>
        <a:lstStyle/>
        <a:p>
          <a:pPr>
            <a:lnSpc>
              <a:spcPct val="100000"/>
            </a:lnSpc>
          </a:pPr>
          <a:r>
            <a:rPr lang="en-US"/>
            <a:t>Validation Results Available</a:t>
          </a:r>
        </a:p>
      </dgm:t>
    </dgm:pt>
    <dgm:pt modelId="{AF509128-64F4-4BA6-A85E-4A3E5F905856}" type="parTrans" cxnId="{AD8C63BF-CE2C-43EC-8D66-2F0D28169844}">
      <dgm:prSet/>
      <dgm:spPr/>
      <dgm:t>
        <a:bodyPr/>
        <a:lstStyle/>
        <a:p>
          <a:endParaRPr lang="en-US"/>
        </a:p>
      </dgm:t>
    </dgm:pt>
    <dgm:pt modelId="{36992144-C419-4CE2-ACB8-0BA7DC4DD194}" type="sibTrans" cxnId="{AD8C63BF-CE2C-43EC-8D66-2F0D28169844}">
      <dgm:prSet/>
      <dgm:spPr/>
      <dgm:t>
        <a:bodyPr/>
        <a:lstStyle/>
        <a:p>
          <a:endParaRPr lang="en-US"/>
        </a:p>
      </dgm:t>
    </dgm:pt>
    <dgm:pt modelId="{0FEF43FD-A097-4F39-ABA0-68C5937CDDBF}">
      <dgm:prSet/>
      <dgm:spPr/>
      <dgm:t>
        <a:bodyPr/>
        <a:lstStyle/>
        <a:p>
          <a:pPr>
            <a:lnSpc>
              <a:spcPct val="100000"/>
            </a:lnSpc>
            <a:defRPr b="1"/>
          </a:pPr>
          <a:r>
            <a:rPr lang="en-US"/>
            <a:t>Income Prediction </a:t>
          </a:r>
        </a:p>
      </dgm:t>
    </dgm:pt>
    <dgm:pt modelId="{C37A5307-14E3-49B7-9693-CB294CFA86EF}" type="parTrans" cxnId="{676FDB39-1A69-4A4D-8176-967CEE8B5446}">
      <dgm:prSet/>
      <dgm:spPr/>
      <dgm:t>
        <a:bodyPr/>
        <a:lstStyle/>
        <a:p>
          <a:endParaRPr lang="en-US"/>
        </a:p>
      </dgm:t>
    </dgm:pt>
    <dgm:pt modelId="{8DE3C2C4-63F3-4F95-9DBD-14C3A0923451}" type="sibTrans" cxnId="{676FDB39-1A69-4A4D-8176-967CEE8B5446}">
      <dgm:prSet/>
      <dgm:spPr/>
      <dgm:t>
        <a:bodyPr/>
        <a:lstStyle/>
        <a:p>
          <a:endParaRPr lang="en-US"/>
        </a:p>
      </dgm:t>
    </dgm:pt>
    <dgm:pt modelId="{032D4EB7-1E08-4D24-8D6E-EA5779B74D68}">
      <dgm:prSet/>
      <dgm:spPr/>
      <dgm:t>
        <a:bodyPr/>
        <a:lstStyle/>
        <a:p>
          <a:pPr>
            <a:lnSpc>
              <a:spcPct val="100000"/>
            </a:lnSpc>
          </a:pPr>
          <a:r>
            <a:rPr lang="en-US"/>
            <a:t>Validation Results Available</a:t>
          </a:r>
        </a:p>
      </dgm:t>
    </dgm:pt>
    <dgm:pt modelId="{76A71A1A-CE0E-426F-999B-35C2C5841938}" type="parTrans" cxnId="{04C3B828-052B-46FB-9E3A-EAD93207D115}">
      <dgm:prSet/>
      <dgm:spPr/>
      <dgm:t>
        <a:bodyPr/>
        <a:lstStyle/>
        <a:p>
          <a:endParaRPr lang="en-US"/>
        </a:p>
      </dgm:t>
    </dgm:pt>
    <dgm:pt modelId="{B5A306E0-9311-400B-BECB-FC50C3878678}" type="sibTrans" cxnId="{04C3B828-052B-46FB-9E3A-EAD93207D115}">
      <dgm:prSet/>
      <dgm:spPr/>
      <dgm:t>
        <a:bodyPr/>
        <a:lstStyle/>
        <a:p>
          <a:endParaRPr lang="en-US"/>
        </a:p>
      </dgm:t>
    </dgm:pt>
    <dgm:pt modelId="{3FA3A70D-4A08-4709-BE48-D3B763574E08}" type="pres">
      <dgm:prSet presAssocID="{3EE1F0E7-A2FA-4BE1-B204-196498503B4A}" presName="root" presStyleCnt="0">
        <dgm:presLayoutVars>
          <dgm:dir/>
          <dgm:resizeHandles val="exact"/>
        </dgm:presLayoutVars>
      </dgm:prSet>
      <dgm:spPr/>
    </dgm:pt>
    <dgm:pt modelId="{CDA4A153-9E47-4776-AFF4-0ADD5AE1C7C0}" type="pres">
      <dgm:prSet presAssocID="{092DEAE5-3C90-4C4E-B652-4B6318F584D9}" presName="compNode" presStyleCnt="0"/>
      <dgm:spPr/>
    </dgm:pt>
    <dgm:pt modelId="{8755A5F5-1928-4BD9-8E7C-3A245657F4BE}" type="pres">
      <dgm:prSet presAssocID="{092DEAE5-3C90-4C4E-B652-4B6318F584D9}"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eam"/>
        </a:ext>
      </dgm:extLst>
    </dgm:pt>
    <dgm:pt modelId="{D3BD540F-CC9A-4344-97DE-574212C08FA5}" type="pres">
      <dgm:prSet presAssocID="{092DEAE5-3C90-4C4E-B652-4B6318F584D9}" presName="iconSpace" presStyleCnt="0"/>
      <dgm:spPr/>
    </dgm:pt>
    <dgm:pt modelId="{01B7E4C1-C631-48FA-BF0C-30ECDE302988}" type="pres">
      <dgm:prSet presAssocID="{092DEAE5-3C90-4C4E-B652-4B6318F584D9}" presName="parTx" presStyleLbl="revTx" presStyleIdx="0" presStyleCnt="6">
        <dgm:presLayoutVars>
          <dgm:chMax val="0"/>
          <dgm:chPref val="0"/>
        </dgm:presLayoutVars>
      </dgm:prSet>
      <dgm:spPr/>
    </dgm:pt>
    <dgm:pt modelId="{FB35AA31-40FD-4CD2-9502-E1A4CE7F426C}" type="pres">
      <dgm:prSet presAssocID="{092DEAE5-3C90-4C4E-B652-4B6318F584D9}" presName="txSpace" presStyleCnt="0"/>
      <dgm:spPr/>
    </dgm:pt>
    <dgm:pt modelId="{2FEBBBBE-6B50-40C2-A6DD-116442C426C1}" type="pres">
      <dgm:prSet presAssocID="{092DEAE5-3C90-4C4E-B652-4B6318F584D9}" presName="desTx" presStyleLbl="revTx" presStyleIdx="1" presStyleCnt="6">
        <dgm:presLayoutVars/>
      </dgm:prSet>
      <dgm:spPr/>
    </dgm:pt>
    <dgm:pt modelId="{01A0AAC9-17A2-4726-A274-62BE214ABDF3}" type="pres">
      <dgm:prSet presAssocID="{845E81F7-8E5D-4BB2-9AB3-546BF7E4DBA8}" presName="sibTrans" presStyleCnt="0"/>
      <dgm:spPr/>
    </dgm:pt>
    <dgm:pt modelId="{0DEA4FE7-C175-49FF-AA2F-FFF36A3E669D}" type="pres">
      <dgm:prSet presAssocID="{BB72880A-87FE-4EF6-87F6-9414835ED628}" presName="compNode" presStyleCnt="0"/>
      <dgm:spPr/>
    </dgm:pt>
    <dgm:pt modelId="{2E15C6B0-1DB2-4DD0-B352-9F837364FDB3}" type="pres">
      <dgm:prSet presAssocID="{BB72880A-87FE-4EF6-87F6-9414835ED628}"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eckmark"/>
        </a:ext>
      </dgm:extLst>
    </dgm:pt>
    <dgm:pt modelId="{62AAC1FA-D6F3-42E8-BED3-C5AAE3737D08}" type="pres">
      <dgm:prSet presAssocID="{BB72880A-87FE-4EF6-87F6-9414835ED628}" presName="iconSpace" presStyleCnt="0"/>
      <dgm:spPr/>
    </dgm:pt>
    <dgm:pt modelId="{9960C859-C125-47C0-BC97-82D8605927EF}" type="pres">
      <dgm:prSet presAssocID="{BB72880A-87FE-4EF6-87F6-9414835ED628}" presName="parTx" presStyleLbl="revTx" presStyleIdx="2" presStyleCnt="6">
        <dgm:presLayoutVars>
          <dgm:chMax val="0"/>
          <dgm:chPref val="0"/>
        </dgm:presLayoutVars>
      </dgm:prSet>
      <dgm:spPr/>
    </dgm:pt>
    <dgm:pt modelId="{271E81B2-5BEC-4FA1-A913-B0968D215491}" type="pres">
      <dgm:prSet presAssocID="{BB72880A-87FE-4EF6-87F6-9414835ED628}" presName="txSpace" presStyleCnt="0"/>
      <dgm:spPr/>
    </dgm:pt>
    <dgm:pt modelId="{B7E00DCD-7269-4782-B4A9-5BF7D8053CEC}" type="pres">
      <dgm:prSet presAssocID="{BB72880A-87FE-4EF6-87F6-9414835ED628}" presName="desTx" presStyleLbl="revTx" presStyleIdx="3" presStyleCnt="6">
        <dgm:presLayoutVars/>
      </dgm:prSet>
      <dgm:spPr/>
    </dgm:pt>
    <dgm:pt modelId="{DA68DE42-3EB2-420A-B585-B45A19EC8FDB}" type="pres">
      <dgm:prSet presAssocID="{69CD5627-E825-429D-82EF-1CBDDFADCB3B}" presName="sibTrans" presStyleCnt="0"/>
      <dgm:spPr/>
    </dgm:pt>
    <dgm:pt modelId="{2B43AAFA-A5FB-4CE2-8F3A-2CAB863B988B}" type="pres">
      <dgm:prSet presAssocID="{0FEF43FD-A097-4F39-ABA0-68C5937CDDBF}" presName="compNode" presStyleCnt="0"/>
      <dgm:spPr/>
    </dgm:pt>
    <dgm:pt modelId="{AE603358-0B5F-4CC0-950B-3878BFE17DF1}" type="pres">
      <dgm:prSet presAssocID="{0FEF43FD-A097-4F39-ABA0-68C5937CDDBF}"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Upward trend"/>
        </a:ext>
      </dgm:extLst>
    </dgm:pt>
    <dgm:pt modelId="{DB3973EB-B2F2-4C9E-B1C0-407B1AD2D038}" type="pres">
      <dgm:prSet presAssocID="{0FEF43FD-A097-4F39-ABA0-68C5937CDDBF}" presName="iconSpace" presStyleCnt="0"/>
      <dgm:spPr/>
    </dgm:pt>
    <dgm:pt modelId="{5F7D0CA2-AD33-43D1-B0CA-E562669DD4EE}" type="pres">
      <dgm:prSet presAssocID="{0FEF43FD-A097-4F39-ABA0-68C5937CDDBF}" presName="parTx" presStyleLbl="revTx" presStyleIdx="4" presStyleCnt="6">
        <dgm:presLayoutVars>
          <dgm:chMax val="0"/>
          <dgm:chPref val="0"/>
        </dgm:presLayoutVars>
      </dgm:prSet>
      <dgm:spPr/>
    </dgm:pt>
    <dgm:pt modelId="{A31551F9-B416-4A0B-82C6-5594AD300934}" type="pres">
      <dgm:prSet presAssocID="{0FEF43FD-A097-4F39-ABA0-68C5937CDDBF}" presName="txSpace" presStyleCnt="0"/>
      <dgm:spPr/>
    </dgm:pt>
    <dgm:pt modelId="{00B0601E-0334-4191-85CA-0E38EBCE0FCC}" type="pres">
      <dgm:prSet presAssocID="{0FEF43FD-A097-4F39-ABA0-68C5937CDDBF}" presName="desTx" presStyleLbl="revTx" presStyleIdx="5" presStyleCnt="6">
        <dgm:presLayoutVars/>
      </dgm:prSet>
      <dgm:spPr/>
    </dgm:pt>
  </dgm:ptLst>
  <dgm:cxnLst>
    <dgm:cxn modelId="{FF8C5015-F172-41E3-8D56-BA34B507418A}" srcId="{3EE1F0E7-A2FA-4BE1-B204-196498503B4A}" destId="{092DEAE5-3C90-4C4E-B652-4B6318F584D9}" srcOrd="0" destOrd="0" parTransId="{27C8474C-754E-4D71-B02D-436C7D56351B}" sibTransId="{845E81F7-8E5D-4BB2-9AB3-546BF7E4DBA8}"/>
    <dgm:cxn modelId="{04C3B828-052B-46FB-9E3A-EAD93207D115}" srcId="{0FEF43FD-A097-4F39-ABA0-68C5937CDDBF}" destId="{032D4EB7-1E08-4D24-8D6E-EA5779B74D68}" srcOrd="0" destOrd="0" parTransId="{76A71A1A-CE0E-426F-999B-35C2C5841938}" sibTransId="{B5A306E0-9311-400B-BECB-FC50C3878678}"/>
    <dgm:cxn modelId="{6410082B-980F-48D9-B623-EC108D375D0B}" type="presOf" srcId="{092DEAE5-3C90-4C4E-B652-4B6318F584D9}" destId="{01B7E4C1-C631-48FA-BF0C-30ECDE302988}" srcOrd="0" destOrd="0" presId="urn:microsoft.com/office/officeart/2018/5/layout/CenteredIconLabelDescriptionList"/>
    <dgm:cxn modelId="{94D79C35-EF19-4E38-994C-6AB886BC18E6}" type="presOf" srcId="{3EE1F0E7-A2FA-4BE1-B204-196498503B4A}" destId="{3FA3A70D-4A08-4709-BE48-D3B763574E08}" srcOrd="0" destOrd="0" presId="urn:microsoft.com/office/officeart/2018/5/layout/CenteredIconLabelDescriptionList"/>
    <dgm:cxn modelId="{2E639E38-DBB4-4DCE-B2D9-91CF178CA9B7}" type="presOf" srcId="{0FEF43FD-A097-4F39-ABA0-68C5937CDDBF}" destId="{5F7D0CA2-AD33-43D1-B0CA-E562669DD4EE}" srcOrd="0" destOrd="0" presId="urn:microsoft.com/office/officeart/2018/5/layout/CenteredIconLabelDescriptionList"/>
    <dgm:cxn modelId="{676FDB39-1A69-4A4D-8176-967CEE8B5446}" srcId="{3EE1F0E7-A2FA-4BE1-B204-196498503B4A}" destId="{0FEF43FD-A097-4F39-ABA0-68C5937CDDBF}" srcOrd="2" destOrd="0" parTransId="{C37A5307-14E3-49B7-9693-CB294CFA86EF}" sibTransId="{8DE3C2C4-63F3-4F95-9DBD-14C3A0923451}"/>
    <dgm:cxn modelId="{78890561-7B73-44F5-AC99-AC45D63AF28E}" type="presOf" srcId="{ECA3E9A2-CBCF-4791-8F8A-B892896EEA4A}" destId="{2FEBBBBE-6B50-40C2-A6DD-116442C426C1}" srcOrd="0" destOrd="0" presId="urn:microsoft.com/office/officeart/2018/5/layout/CenteredIconLabelDescriptionList"/>
    <dgm:cxn modelId="{3FDF5851-2BEB-4001-9B5A-3A196B3F55E6}" type="presOf" srcId="{032D4EB7-1E08-4D24-8D6E-EA5779B74D68}" destId="{00B0601E-0334-4191-85CA-0E38EBCE0FCC}" srcOrd="0" destOrd="0" presId="urn:microsoft.com/office/officeart/2018/5/layout/CenteredIconLabelDescriptionList"/>
    <dgm:cxn modelId="{4DA50391-F0FF-4A6D-B23C-964A89B834E0}" type="presOf" srcId="{BB72880A-87FE-4EF6-87F6-9414835ED628}" destId="{9960C859-C125-47C0-BC97-82D8605927EF}" srcOrd="0" destOrd="0" presId="urn:microsoft.com/office/officeart/2018/5/layout/CenteredIconLabelDescriptionList"/>
    <dgm:cxn modelId="{22FE23B5-CC3D-4B5C-9300-86A019790205}" type="presOf" srcId="{63A8D258-6B84-442B-919F-404BF3A1B1B9}" destId="{B7E00DCD-7269-4782-B4A9-5BF7D8053CEC}" srcOrd="0" destOrd="0" presId="urn:microsoft.com/office/officeart/2018/5/layout/CenteredIconLabelDescriptionList"/>
    <dgm:cxn modelId="{AD8C63BF-CE2C-43EC-8D66-2F0D28169844}" srcId="{BB72880A-87FE-4EF6-87F6-9414835ED628}" destId="{63A8D258-6B84-442B-919F-404BF3A1B1B9}" srcOrd="0" destOrd="0" parTransId="{AF509128-64F4-4BA6-A85E-4A3E5F905856}" sibTransId="{36992144-C419-4CE2-ACB8-0BA7DC4DD194}"/>
    <dgm:cxn modelId="{CCD7E5CD-F940-4EB1-A310-4B79F1159DBC}" srcId="{3EE1F0E7-A2FA-4BE1-B204-196498503B4A}" destId="{BB72880A-87FE-4EF6-87F6-9414835ED628}" srcOrd="1" destOrd="0" parTransId="{2F9A97D3-8656-44AB-B861-FDA9401E69E0}" sibTransId="{69CD5627-E825-429D-82EF-1CBDDFADCB3B}"/>
    <dgm:cxn modelId="{71AA7AD3-AA24-4072-9E08-7E89843E2450}" srcId="{092DEAE5-3C90-4C4E-B652-4B6318F584D9}" destId="{ECA3E9A2-CBCF-4791-8F8A-B892896EEA4A}" srcOrd="0" destOrd="0" parTransId="{BD7EBB0F-15D2-41B8-844D-109805532AFD}" sibTransId="{8BE5B782-D056-4A79-A310-88168327526E}"/>
    <dgm:cxn modelId="{8D1781BF-C70F-4B5C-991F-74920432D1FB}" type="presParOf" srcId="{3FA3A70D-4A08-4709-BE48-D3B763574E08}" destId="{CDA4A153-9E47-4776-AFF4-0ADD5AE1C7C0}" srcOrd="0" destOrd="0" presId="urn:microsoft.com/office/officeart/2018/5/layout/CenteredIconLabelDescriptionList"/>
    <dgm:cxn modelId="{EEF39216-2652-48F6-A9A2-C91192AC1581}" type="presParOf" srcId="{CDA4A153-9E47-4776-AFF4-0ADD5AE1C7C0}" destId="{8755A5F5-1928-4BD9-8E7C-3A245657F4BE}" srcOrd="0" destOrd="0" presId="urn:microsoft.com/office/officeart/2018/5/layout/CenteredIconLabelDescriptionList"/>
    <dgm:cxn modelId="{E2D7D33D-646A-45C5-AA01-6665907B814E}" type="presParOf" srcId="{CDA4A153-9E47-4776-AFF4-0ADD5AE1C7C0}" destId="{D3BD540F-CC9A-4344-97DE-574212C08FA5}" srcOrd="1" destOrd="0" presId="urn:microsoft.com/office/officeart/2018/5/layout/CenteredIconLabelDescriptionList"/>
    <dgm:cxn modelId="{CD2AFDC7-F05C-411C-9CA2-D7B51AFBCA3E}" type="presParOf" srcId="{CDA4A153-9E47-4776-AFF4-0ADD5AE1C7C0}" destId="{01B7E4C1-C631-48FA-BF0C-30ECDE302988}" srcOrd="2" destOrd="0" presId="urn:microsoft.com/office/officeart/2018/5/layout/CenteredIconLabelDescriptionList"/>
    <dgm:cxn modelId="{2DA156C8-85AB-47DC-AEAF-CC575D384647}" type="presParOf" srcId="{CDA4A153-9E47-4776-AFF4-0ADD5AE1C7C0}" destId="{FB35AA31-40FD-4CD2-9502-E1A4CE7F426C}" srcOrd="3" destOrd="0" presId="urn:microsoft.com/office/officeart/2018/5/layout/CenteredIconLabelDescriptionList"/>
    <dgm:cxn modelId="{B6097408-37BF-4D01-BD70-FB7E6780A2B4}" type="presParOf" srcId="{CDA4A153-9E47-4776-AFF4-0ADD5AE1C7C0}" destId="{2FEBBBBE-6B50-40C2-A6DD-116442C426C1}" srcOrd="4" destOrd="0" presId="urn:microsoft.com/office/officeart/2018/5/layout/CenteredIconLabelDescriptionList"/>
    <dgm:cxn modelId="{08994611-1B62-45F1-9870-CA52557D4969}" type="presParOf" srcId="{3FA3A70D-4A08-4709-BE48-D3B763574E08}" destId="{01A0AAC9-17A2-4726-A274-62BE214ABDF3}" srcOrd="1" destOrd="0" presId="urn:microsoft.com/office/officeart/2018/5/layout/CenteredIconLabelDescriptionList"/>
    <dgm:cxn modelId="{CFB39786-38A9-4DC7-A0DB-F7E874CD9A49}" type="presParOf" srcId="{3FA3A70D-4A08-4709-BE48-D3B763574E08}" destId="{0DEA4FE7-C175-49FF-AA2F-FFF36A3E669D}" srcOrd="2" destOrd="0" presId="urn:microsoft.com/office/officeart/2018/5/layout/CenteredIconLabelDescriptionList"/>
    <dgm:cxn modelId="{295C4261-2717-44AF-A044-176BFA1DCCD5}" type="presParOf" srcId="{0DEA4FE7-C175-49FF-AA2F-FFF36A3E669D}" destId="{2E15C6B0-1DB2-4DD0-B352-9F837364FDB3}" srcOrd="0" destOrd="0" presId="urn:microsoft.com/office/officeart/2018/5/layout/CenteredIconLabelDescriptionList"/>
    <dgm:cxn modelId="{1D3AA600-F421-4DD4-B8F3-194C3B04E35A}" type="presParOf" srcId="{0DEA4FE7-C175-49FF-AA2F-FFF36A3E669D}" destId="{62AAC1FA-D6F3-42E8-BED3-C5AAE3737D08}" srcOrd="1" destOrd="0" presId="urn:microsoft.com/office/officeart/2018/5/layout/CenteredIconLabelDescriptionList"/>
    <dgm:cxn modelId="{CB0ACB46-B2F8-4744-ADE7-6B75BD57C67A}" type="presParOf" srcId="{0DEA4FE7-C175-49FF-AA2F-FFF36A3E669D}" destId="{9960C859-C125-47C0-BC97-82D8605927EF}" srcOrd="2" destOrd="0" presId="urn:microsoft.com/office/officeart/2018/5/layout/CenteredIconLabelDescriptionList"/>
    <dgm:cxn modelId="{CBD9523E-DD24-483D-AB48-B1AA5D5AAD46}" type="presParOf" srcId="{0DEA4FE7-C175-49FF-AA2F-FFF36A3E669D}" destId="{271E81B2-5BEC-4FA1-A913-B0968D215491}" srcOrd="3" destOrd="0" presId="urn:microsoft.com/office/officeart/2018/5/layout/CenteredIconLabelDescriptionList"/>
    <dgm:cxn modelId="{46511A08-5680-4031-9425-A985C24FB597}" type="presParOf" srcId="{0DEA4FE7-C175-49FF-AA2F-FFF36A3E669D}" destId="{B7E00DCD-7269-4782-B4A9-5BF7D8053CEC}" srcOrd="4" destOrd="0" presId="urn:microsoft.com/office/officeart/2018/5/layout/CenteredIconLabelDescriptionList"/>
    <dgm:cxn modelId="{4A986CB0-B288-4F85-8216-87C0A19D879A}" type="presParOf" srcId="{3FA3A70D-4A08-4709-BE48-D3B763574E08}" destId="{DA68DE42-3EB2-420A-B585-B45A19EC8FDB}" srcOrd="3" destOrd="0" presId="urn:microsoft.com/office/officeart/2018/5/layout/CenteredIconLabelDescriptionList"/>
    <dgm:cxn modelId="{531A4DCB-51F4-4261-8591-3CFDF758D256}" type="presParOf" srcId="{3FA3A70D-4A08-4709-BE48-D3B763574E08}" destId="{2B43AAFA-A5FB-4CE2-8F3A-2CAB863B988B}" srcOrd="4" destOrd="0" presId="urn:microsoft.com/office/officeart/2018/5/layout/CenteredIconLabelDescriptionList"/>
    <dgm:cxn modelId="{BAE0F311-DE23-4556-8053-055E826BEBC2}" type="presParOf" srcId="{2B43AAFA-A5FB-4CE2-8F3A-2CAB863B988B}" destId="{AE603358-0B5F-4CC0-950B-3878BFE17DF1}" srcOrd="0" destOrd="0" presId="urn:microsoft.com/office/officeart/2018/5/layout/CenteredIconLabelDescriptionList"/>
    <dgm:cxn modelId="{A181B38A-AB04-4CB6-A8EE-4F23175D12DF}" type="presParOf" srcId="{2B43AAFA-A5FB-4CE2-8F3A-2CAB863B988B}" destId="{DB3973EB-B2F2-4C9E-B1C0-407B1AD2D038}" srcOrd="1" destOrd="0" presId="urn:microsoft.com/office/officeart/2018/5/layout/CenteredIconLabelDescriptionList"/>
    <dgm:cxn modelId="{0AEE9C7F-DE0E-4001-AB19-CD9BB275430F}" type="presParOf" srcId="{2B43AAFA-A5FB-4CE2-8F3A-2CAB863B988B}" destId="{5F7D0CA2-AD33-43D1-B0CA-E562669DD4EE}" srcOrd="2" destOrd="0" presId="urn:microsoft.com/office/officeart/2018/5/layout/CenteredIconLabelDescriptionList"/>
    <dgm:cxn modelId="{E7CCE425-8867-4854-A2A5-6E77DD1ECC1E}" type="presParOf" srcId="{2B43AAFA-A5FB-4CE2-8F3A-2CAB863B988B}" destId="{A31551F9-B416-4A0B-82C6-5594AD300934}" srcOrd="3" destOrd="0" presId="urn:microsoft.com/office/officeart/2018/5/layout/CenteredIconLabelDescriptionList"/>
    <dgm:cxn modelId="{74D76527-02F8-4B2C-8DA5-36E3F4781975}" type="presParOf" srcId="{2B43AAFA-A5FB-4CE2-8F3A-2CAB863B988B}" destId="{00B0601E-0334-4191-85CA-0E38EBCE0FCC}" srcOrd="4" destOrd="0" presId="urn:microsoft.com/office/officeart/2018/5/layout/CenteredIconLabelDescriptionList"/>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710A2F-670C-4EA6-AFFD-942EF589C1E2}">
      <dsp:nvSpPr>
        <dsp:cNvPr id="0" name=""/>
        <dsp:cNvSpPr/>
      </dsp:nvSpPr>
      <dsp:spPr>
        <a:xfrm>
          <a:off x="0" y="0"/>
          <a:ext cx="10515600" cy="67909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5F5E5C6-64D1-4F40-A81F-958FABDF5CD8}">
      <dsp:nvSpPr>
        <dsp:cNvPr id="0" name=""/>
        <dsp:cNvSpPr/>
      </dsp:nvSpPr>
      <dsp:spPr>
        <a:xfrm>
          <a:off x="205427" y="155985"/>
          <a:ext cx="373504" cy="37350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5B55922-EC50-4C73-B98C-63479F8872E5}">
      <dsp:nvSpPr>
        <dsp:cNvPr id="0" name=""/>
        <dsp:cNvSpPr/>
      </dsp:nvSpPr>
      <dsp:spPr>
        <a:xfrm>
          <a:off x="784360" y="3188"/>
          <a:ext cx="9731239" cy="6790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1871" tIns="71871" rIns="71871" bIns="71871" numCol="1" spcCol="1270" anchor="ctr" anchorCtr="0">
          <a:noAutofit/>
        </a:bodyPr>
        <a:lstStyle/>
        <a:p>
          <a:pPr marL="0" lvl="0" indent="0" algn="l" defTabSz="844550">
            <a:lnSpc>
              <a:spcPct val="90000"/>
            </a:lnSpc>
            <a:spcBef>
              <a:spcPct val="0"/>
            </a:spcBef>
            <a:spcAft>
              <a:spcPct val="35000"/>
            </a:spcAft>
            <a:buNone/>
          </a:pPr>
          <a:r>
            <a:rPr lang="en-US" sz="1900" kern="1200" dirty="0"/>
            <a:t>Objectives</a:t>
          </a:r>
        </a:p>
      </dsp:txBody>
      <dsp:txXfrm>
        <a:off x="784360" y="3188"/>
        <a:ext cx="9731239" cy="679099"/>
      </dsp:txXfrm>
    </dsp:sp>
    <dsp:sp modelId="{2E2E8CBD-304F-4C55-BB3B-C175C0FB7CA7}">
      <dsp:nvSpPr>
        <dsp:cNvPr id="0" name=""/>
        <dsp:cNvSpPr/>
      </dsp:nvSpPr>
      <dsp:spPr>
        <a:xfrm>
          <a:off x="0" y="852062"/>
          <a:ext cx="10515600" cy="67909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BE7D756-BE3D-4D3D-89CB-C2333CB3B32C}">
      <dsp:nvSpPr>
        <dsp:cNvPr id="0" name=""/>
        <dsp:cNvSpPr/>
      </dsp:nvSpPr>
      <dsp:spPr>
        <a:xfrm>
          <a:off x="205427" y="1004860"/>
          <a:ext cx="373504" cy="37350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9168FA6-6D2D-4F1E-AADD-0D1C7DFB1624}">
      <dsp:nvSpPr>
        <dsp:cNvPr id="0" name=""/>
        <dsp:cNvSpPr/>
      </dsp:nvSpPr>
      <dsp:spPr>
        <a:xfrm>
          <a:off x="784360" y="852062"/>
          <a:ext cx="9731239" cy="6790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1871" tIns="71871" rIns="71871" bIns="71871" numCol="1" spcCol="1270" anchor="ctr" anchorCtr="0">
          <a:noAutofit/>
        </a:bodyPr>
        <a:lstStyle/>
        <a:p>
          <a:pPr marL="0" lvl="0" indent="0" algn="l" defTabSz="844550">
            <a:lnSpc>
              <a:spcPct val="90000"/>
            </a:lnSpc>
            <a:spcBef>
              <a:spcPct val="0"/>
            </a:spcBef>
            <a:spcAft>
              <a:spcPct val="35000"/>
            </a:spcAft>
            <a:buNone/>
          </a:pPr>
          <a:r>
            <a:rPr lang="en-US" sz="1900" kern="1200"/>
            <a:t>Exploratory Data Analysis</a:t>
          </a:r>
        </a:p>
      </dsp:txBody>
      <dsp:txXfrm>
        <a:off x="784360" y="852062"/>
        <a:ext cx="9731239" cy="679099"/>
      </dsp:txXfrm>
    </dsp:sp>
    <dsp:sp modelId="{45A2346C-D112-40CA-B2B8-4D6223FC331B}">
      <dsp:nvSpPr>
        <dsp:cNvPr id="0" name=""/>
        <dsp:cNvSpPr/>
      </dsp:nvSpPr>
      <dsp:spPr>
        <a:xfrm>
          <a:off x="0" y="1700937"/>
          <a:ext cx="10515600" cy="67909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E42E87A-B971-4885-B701-F30DD4D4524D}">
      <dsp:nvSpPr>
        <dsp:cNvPr id="0" name=""/>
        <dsp:cNvSpPr/>
      </dsp:nvSpPr>
      <dsp:spPr>
        <a:xfrm>
          <a:off x="205427" y="1853734"/>
          <a:ext cx="373504" cy="37350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C2DEDD1-06F6-4CC1-89E3-807A1F7CBE71}">
      <dsp:nvSpPr>
        <dsp:cNvPr id="0" name=""/>
        <dsp:cNvSpPr/>
      </dsp:nvSpPr>
      <dsp:spPr>
        <a:xfrm>
          <a:off x="784360" y="1700937"/>
          <a:ext cx="9731239" cy="6790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1871" tIns="71871" rIns="71871" bIns="71871" numCol="1" spcCol="1270" anchor="ctr" anchorCtr="0">
          <a:noAutofit/>
        </a:bodyPr>
        <a:lstStyle/>
        <a:p>
          <a:pPr marL="0" lvl="0" indent="0" algn="l" defTabSz="844550">
            <a:lnSpc>
              <a:spcPct val="90000"/>
            </a:lnSpc>
            <a:spcBef>
              <a:spcPct val="0"/>
            </a:spcBef>
            <a:spcAft>
              <a:spcPct val="35000"/>
            </a:spcAft>
            <a:buNone/>
          </a:pPr>
          <a:r>
            <a:rPr lang="en-US" sz="1900" kern="1200"/>
            <a:t>Attrition Classification Model</a:t>
          </a:r>
        </a:p>
      </dsp:txBody>
      <dsp:txXfrm>
        <a:off x="784360" y="1700937"/>
        <a:ext cx="9731239" cy="679099"/>
      </dsp:txXfrm>
    </dsp:sp>
    <dsp:sp modelId="{344953AA-52D9-4D80-86E1-DDF1804C2B2B}">
      <dsp:nvSpPr>
        <dsp:cNvPr id="0" name=""/>
        <dsp:cNvSpPr/>
      </dsp:nvSpPr>
      <dsp:spPr>
        <a:xfrm>
          <a:off x="0" y="2549811"/>
          <a:ext cx="10515600" cy="67909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CD0CA56-AC60-40FD-8202-201E4BDD8221}">
      <dsp:nvSpPr>
        <dsp:cNvPr id="0" name=""/>
        <dsp:cNvSpPr/>
      </dsp:nvSpPr>
      <dsp:spPr>
        <a:xfrm>
          <a:off x="205427" y="2702609"/>
          <a:ext cx="373504" cy="37350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80875D2-25AD-450B-B97D-A5443946DE11}">
      <dsp:nvSpPr>
        <dsp:cNvPr id="0" name=""/>
        <dsp:cNvSpPr/>
      </dsp:nvSpPr>
      <dsp:spPr>
        <a:xfrm>
          <a:off x="784360" y="2549811"/>
          <a:ext cx="9731239" cy="6790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1871" tIns="71871" rIns="71871" bIns="71871" numCol="1" spcCol="1270" anchor="ctr" anchorCtr="0">
          <a:noAutofit/>
        </a:bodyPr>
        <a:lstStyle/>
        <a:p>
          <a:pPr marL="0" lvl="0" indent="0" algn="l" defTabSz="844550">
            <a:lnSpc>
              <a:spcPct val="90000"/>
            </a:lnSpc>
            <a:spcBef>
              <a:spcPct val="0"/>
            </a:spcBef>
            <a:spcAft>
              <a:spcPct val="35000"/>
            </a:spcAft>
            <a:buNone/>
          </a:pPr>
          <a:r>
            <a:rPr lang="en-US" sz="1900" kern="1200"/>
            <a:t>Monthly Income Prediction Model</a:t>
          </a:r>
        </a:p>
      </dsp:txBody>
      <dsp:txXfrm>
        <a:off x="784360" y="2549811"/>
        <a:ext cx="9731239" cy="679099"/>
      </dsp:txXfrm>
    </dsp:sp>
    <dsp:sp modelId="{8AD62B23-3CB1-4B98-B7A2-FBBC661F0353}">
      <dsp:nvSpPr>
        <dsp:cNvPr id="0" name=""/>
        <dsp:cNvSpPr/>
      </dsp:nvSpPr>
      <dsp:spPr>
        <a:xfrm>
          <a:off x="0" y="3398686"/>
          <a:ext cx="10515600" cy="67909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7755FF5-7178-416A-9C5A-F2FD5EBB1236}">
      <dsp:nvSpPr>
        <dsp:cNvPr id="0" name=""/>
        <dsp:cNvSpPr/>
      </dsp:nvSpPr>
      <dsp:spPr>
        <a:xfrm>
          <a:off x="205427" y="3551483"/>
          <a:ext cx="373504" cy="373504"/>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357F7FD-FC9D-4B85-A6A7-277C9FA27D9A}">
      <dsp:nvSpPr>
        <dsp:cNvPr id="0" name=""/>
        <dsp:cNvSpPr/>
      </dsp:nvSpPr>
      <dsp:spPr>
        <a:xfrm>
          <a:off x="784360" y="3398686"/>
          <a:ext cx="9731239" cy="6790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1871" tIns="71871" rIns="71871" bIns="71871" numCol="1" spcCol="1270" anchor="ctr" anchorCtr="0">
          <a:noAutofit/>
        </a:bodyPr>
        <a:lstStyle/>
        <a:p>
          <a:pPr marL="0" lvl="0" indent="0" algn="l" defTabSz="844550">
            <a:lnSpc>
              <a:spcPct val="90000"/>
            </a:lnSpc>
            <a:spcBef>
              <a:spcPct val="0"/>
            </a:spcBef>
            <a:spcAft>
              <a:spcPct val="35000"/>
            </a:spcAft>
            <a:buNone/>
          </a:pPr>
          <a:r>
            <a:rPr lang="en-US" sz="1900" kern="1200" dirty="0"/>
            <a:t>Summary</a:t>
          </a:r>
        </a:p>
      </dsp:txBody>
      <dsp:txXfrm>
        <a:off x="784360" y="3398686"/>
        <a:ext cx="9731239" cy="67909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91294F-216B-4AFE-A4B0-0CEA7EEF87E7}">
      <dsp:nvSpPr>
        <dsp:cNvPr id="0" name=""/>
        <dsp:cNvSpPr/>
      </dsp:nvSpPr>
      <dsp:spPr>
        <a:xfrm>
          <a:off x="1020487" y="1022008"/>
          <a:ext cx="1098562" cy="109856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A9B6EA9-73C1-4AEB-AF47-1F06234EE4F4}">
      <dsp:nvSpPr>
        <dsp:cNvPr id="0" name=""/>
        <dsp:cNvSpPr/>
      </dsp:nvSpPr>
      <dsp:spPr>
        <a:xfrm>
          <a:off x="393" y="2219785"/>
          <a:ext cx="3138750" cy="4708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333500">
            <a:lnSpc>
              <a:spcPct val="100000"/>
            </a:lnSpc>
            <a:spcBef>
              <a:spcPct val="0"/>
            </a:spcBef>
            <a:spcAft>
              <a:spcPct val="35000"/>
            </a:spcAft>
            <a:buNone/>
            <a:defRPr b="1"/>
          </a:pPr>
          <a:r>
            <a:rPr lang="en-US" sz="3000" kern="1200"/>
            <a:t>Identify</a:t>
          </a:r>
        </a:p>
      </dsp:txBody>
      <dsp:txXfrm>
        <a:off x="393" y="2219785"/>
        <a:ext cx="3138750" cy="470812"/>
      </dsp:txXfrm>
    </dsp:sp>
    <dsp:sp modelId="{D9A17329-5C9A-4E06-87FF-B8FEE3FF4704}">
      <dsp:nvSpPr>
        <dsp:cNvPr id="0" name=""/>
        <dsp:cNvSpPr/>
      </dsp:nvSpPr>
      <dsp:spPr>
        <a:xfrm>
          <a:off x="393" y="2736744"/>
          <a:ext cx="3138750" cy="5925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pPr>
          <a:r>
            <a:rPr lang="en-US" sz="1700" kern="1200" dirty="0"/>
            <a:t>Identify Top Predictors of Employee Turnover</a:t>
          </a:r>
        </a:p>
      </dsp:txBody>
      <dsp:txXfrm>
        <a:off x="393" y="2736744"/>
        <a:ext cx="3138750" cy="592585"/>
      </dsp:txXfrm>
    </dsp:sp>
    <dsp:sp modelId="{2BDD7422-D8EC-4B1F-9551-A0DE331DD04F}">
      <dsp:nvSpPr>
        <dsp:cNvPr id="0" name=""/>
        <dsp:cNvSpPr/>
      </dsp:nvSpPr>
      <dsp:spPr>
        <a:xfrm>
          <a:off x="4708518" y="1022008"/>
          <a:ext cx="1098562" cy="109856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2D0E881-5C5E-48D7-BF84-2835E4532B37}">
      <dsp:nvSpPr>
        <dsp:cNvPr id="0" name=""/>
        <dsp:cNvSpPr/>
      </dsp:nvSpPr>
      <dsp:spPr>
        <a:xfrm>
          <a:off x="3688425" y="2219785"/>
          <a:ext cx="3138750" cy="4708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333500">
            <a:lnSpc>
              <a:spcPct val="100000"/>
            </a:lnSpc>
            <a:spcBef>
              <a:spcPct val="0"/>
            </a:spcBef>
            <a:spcAft>
              <a:spcPct val="35000"/>
            </a:spcAft>
            <a:buNone/>
            <a:defRPr b="1"/>
          </a:pPr>
          <a:r>
            <a:rPr lang="en-US" sz="3000" kern="1200"/>
            <a:t>Classify</a:t>
          </a:r>
        </a:p>
      </dsp:txBody>
      <dsp:txXfrm>
        <a:off x="3688425" y="2219785"/>
        <a:ext cx="3138750" cy="470812"/>
      </dsp:txXfrm>
    </dsp:sp>
    <dsp:sp modelId="{1AE93AE1-567B-4052-AFF1-1C3E4CD9D54A}">
      <dsp:nvSpPr>
        <dsp:cNvPr id="0" name=""/>
        <dsp:cNvSpPr/>
      </dsp:nvSpPr>
      <dsp:spPr>
        <a:xfrm>
          <a:off x="3688425" y="2736744"/>
          <a:ext cx="3138750" cy="5925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pPr>
          <a:r>
            <a:rPr lang="en-US" sz="1700" kern="1200" dirty="0"/>
            <a:t>Build Attrition Prediction Model</a:t>
          </a:r>
        </a:p>
        <a:p>
          <a:pPr marL="0" lvl="0" indent="0" algn="ctr" defTabSz="622300">
            <a:lnSpc>
              <a:spcPct val="100000"/>
            </a:lnSpc>
            <a:spcBef>
              <a:spcPct val="0"/>
            </a:spcBef>
            <a:spcAft>
              <a:spcPct val="35000"/>
            </a:spcAft>
            <a:buNone/>
          </a:pPr>
          <a:r>
            <a:rPr lang="en-US" sz="1400" kern="1200" dirty="0"/>
            <a:t>60% Specificity/ 60% Sensitivity</a:t>
          </a:r>
        </a:p>
      </dsp:txBody>
      <dsp:txXfrm>
        <a:off x="3688425" y="2736744"/>
        <a:ext cx="3138750" cy="592585"/>
      </dsp:txXfrm>
    </dsp:sp>
    <dsp:sp modelId="{7084983E-8490-46F9-9A12-4B5F218F9FD4}">
      <dsp:nvSpPr>
        <dsp:cNvPr id="0" name=""/>
        <dsp:cNvSpPr/>
      </dsp:nvSpPr>
      <dsp:spPr>
        <a:xfrm>
          <a:off x="8396550" y="1022008"/>
          <a:ext cx="1098562" cy="109856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E511EEB-46E4-4049-850D-611444895403}">
      <dsp:nvSpPr>
        <dsp:cNvPr id="0" name=""/>
        <dsp:cNvSpPr/>
      </dsp:nvSpPr>
      <dsp:spPr>
        <a:xfrm>
          <a:off x="7376456" y="2219785"/>
          <a:ext cx="3138750" cy="4708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333500">
            <a:lnSpc>
              <a:spcPct val="100000"/>
            </a:lnSpc>
            <a:spcBef>
              <a:spcPct val="0"/>
            </a:spcBef>
            <a:spcAft>
              <a:spcPct val="35000"/>
            </a:spcAft>
            <a:buNone/>
            <a:defRPr b="1"/>
          </a:pPr>
          <a:r>
            <a:rPr lang="en-US" sz="3000" kern="1200"/>
            <a:t>Predict</a:t>
          </a:r>
        </a:p>
      </dsp:txBody>
      <dsp:txXfrm>
        <a:off x="7376456" y="2219785"/>
        <a:ext cx="3138750" cy="470812"/>
      </dsp:txXfrm>
    </dsp:sp>
    <dsp:sp modelId="{97AAA9DF-BF80-40B5-8A8E-E8697B591CD7}">
      <dsp:nvSpPr>
        <dsp:cNvPr id="0" name=""/>
        <dsp:cNvSpPr/>
      </dsp:nvSpPr>
      <dsp:spPr>
        <a:xfrm>
          <a:off x="7376456" y="2736744"/>
          <a:ext cx="3138750" cy="5925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100000"/>
            </a:lnSpc>
            <a:spcBef>
              <a:spcPct val="0"/>
            </a:spcBef>
            <a:spcAft>
              <a:spcPct val="35000"/>
            </a:spcAft>
            <a:buNone/>
          </a:pPr>
          <a:r>
            <a:rPr lang="en-US" sz="1700" kern="1200" dirty="0"/>
            <a:t>Build Income Prediction Model</a:t>
          </a:r>
        </a:p>
        <a:p>
          <a:pPr marL="0" lvl="0" indent="0" algn="ctr" defTabSz="622300">
            <a:lnSpc>
              <a:spcPct val="100000"/>
            </a:lnSpc>
            <a:spcBef>
              <a:spcPct val="0"/>
            </a:spcBef>
            <a:spcAft>
              <a:spcPct val="35000"/>
            </a:spcAft>
            <a:buNone/>
          </a:pPr>
          <a:r>
            <a:rPr lang="en-US" sz="1400" kern="1200" dirty="0">
              <a:solidFill>
                <a:prstClr val="black">
                  <a:hueOff val="0"/>
                  <a:satOff val="0"/>
                  <a:lumOff val="0"/>
                  <a:alphaOff val="0"/>
                </a:prstClr>
              </a:solidFill>
              <a:latin typeface="Calibri" panose="020F0502020204030204"/>
              <a:ea typeface="+mn-ea"/>
              <a:cs typeface="+mn-cs"/>
            </a:rPr>
            <a:t>RMSE Regression</a:t>
          </a:r>
        </a:p>
      </dsp:txBody>
      <dsp:txXfrm>
        <a:off x="7376456" y="2736744"/>
        <a:ext cx="3138750" cy="59258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55A5F5-1928-4BD9-8E7C-3A245657F4BE}">
      <dsp:nvSpPr>
        <dsp:cNvPr id="0" name=""/>
        <dsp:cNvSpPr/>
      </dsp:nvSpPr>
      <dsp:spPr>
        <a:xfrm>
          <a:off x="1020487" y="919614"/>
          <a:ext cx="1098562" cy="109856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1B7E4C1-C631-48FA-BF0C-30ECDE302988}">
      <dsp:nvSpPr>
        <dsp:cNvPr id="0" name=""/>
        <dsp:cNvSpPr/>
      </dsp:nvSpPr>
      <dsp:spPr>
        <a:xfrm>
          <a:off x="393" y="2114571"/>
          <a:ext cx="3138750" cy="4708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55700">
            <a:lnSpc>
              <a:spcPct val="100000"/>
            </a:lnSpc>
            <a:spcBef>
              <a:spcPct val="0"/>
            </a:spcBef>
            <a:spcAft>
              <a:spcPct val="35000"/>
            </a:spcAft>
            <a:buNone/>
            <a:defRPr b="1"/>
          </a:pPr>
          <a:r>
            <a:rPr lang="en-US" sz="2600" kern="1200" dirty="0"/>
            <a:t>Attrition Factors</a:t>
          </a:r>
        </a:p>
      </dsp:txBody>
      <dsp:txXfrm>
        <a:off x="393" y="2114571"/>
        <a:ext cx="3138750" cy="470812"/>
      </dsp:txXfrm>
    </dsp:sp>
    <dsp:sp modelId="{2FEBBBBE-6B50-40C2-A6DD-116442C426C1}">
      <dsp:nvSpPr>
        <dsp:cNvPr id="0" name=""/>
        <dsp:cNvSpPr/>
      </dsp:nvSpPr>
      <dsp:spPr>
        <a:xfrm>
          <a:off x="393" y="2630219"/>
          <a:ext cx="3138750" cy="5311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pPr>
          <a:r>
            <a:rPr lang="en-US" sz="1700" kern="1200"/>
            <a:t>Focus on Non-Exempt and Lower Level Employees</a:t>
          </a:r>
        </a:p>
      </dsp:txBody>
      <dsp:txXfrm>
        <a:off x="393" y="2630219"/>
        <a:ext cx="3138750" cy="531140"/>
      </dsp:txXfrm>
    </dsp:sp>
    <dsp:sp modelId="{2E15C6B0-1DB2-4DD0-B352-9F837364FDB3}">
      <dsp:nvSpPr>
        <dsp:cNvPr id="0" name=""/>
        <dsp:cNvSpPr/>
      </dsp:nvSpPr>
      <dsp:spPr>
        <a:xfrm>
          <a:off x="4708518" y="919614"/>
          <a:ext cx="1098562" cy="109856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960C859-C125-47C0-BC97-82D8605927EF}">
      <dsp:nvSpPr>
        <dsp:cNvPr id="0" name=""/>
        <dsp:cNvSpPr/>
      </dsp:nvSpPr>
      <dsp:spPr>
        <a:xfrm>
          <a:off x="3688425" y="2114571"/>
          <a:ext cx="3138750" cy="4708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55700">
            <a:lnSpc>
              <a:spcPct val="100000"/>
            </a:lnSpc>
            <a:spcBef>
              <a:spcPct val="0"/>
            </a:spcBef>
            <a:spcAft>
              <a:spcPct val="35000"/>
            </a:spcAft>
            <a:buNone/>
            <a:defRPr b="1"/>
          </a:pPr>
          <a:r>
            <a:rPr lang="en-US" sz="2600" kern="1200"/>
            <a:t>Attrition Classification</a:t>
          </a:r>
        </a:p>
      </dsp:txBody>
      <dsp:txXfrm>
        <a:off x="3688425" y="2114571"/>
        <a:ext cx="3138750" cy="470812"/>
      </dsp:txXfrm>
    </dsp:sp>
    <dsp:sp modelId="{B7E00DCD-7269-4782-B4A9-5BF7D8053CEC}">
      <dsp:nvSpPr>
        <dsp:cNvPr id="0" name=""/>
        <dsp:cNvSpPr/>
      </dsp:nvSpPr>
      <dsp:spPr>
        <a:xfrm>
          <a:off x="3688425" y="2630219"/>
          <a:ext cx="3138750" cy="5311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pPr>
          <a:r>
            <a:rPr lang="en-US" sz="1700" kern="1200"/>
            <a:t>Validation Results Available</a:t>
          </a:r>
        </a:p>
      </dsp:txBody>
      <dsp:txXfrm>
        <a:off x="3688425" y="2630219"/>
        <a:ext cx="3138750" cy="531140"/>
      </dsp:txXfrm>
    </dsp:sp>
    <dsp:sp modelId="{AE603358-0B5F-4CC0-950B-3878BFE17DF1}">
      <dsp:nvSpPr>
        <dsp:cNvPr id="0" name=""/>
        <dsp:cNvSpPr/>
      </dsp:nvSpPr>
      <dsp:spPr>
        <a:xfrm>
          <a:off x="8396550" y="919614"/>
          <a:ext cx="1098562" cy="109856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F7D0CA2-AD33-43D1-B0CA-E562669DD4EE}">
      <dsp:nvSpPr>
        <dsp:cNvPr id="0" name=""/>
        <dsp:cNvSpPr/>
      </dsp:nvSpPr>
      <dsp:spPr>
        <a:xfrm>
          <a:off x="7376456" y="2114571"/>
          <a:ext cx="3138750" cy="4708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55700">
            <a:lnSpc>
              <a:spcPct val="100000"/>
            </a:lnSpc>
            <a:spcBef>
              <a:spcPct val="0"/>
            </a:spcBef>
            <a:spcAft>
              <a:spcPct val="35000"/>
            </a:spcAft>
            <a:buNone/>
            <a:defRPr b="1"/>
          </a:pPr>
          <a:r>
            <a:rPr lang="en-US" sz="2600" kern="1200"/>
            <a:t>Income Prediction </a:t>
          </a:r>
        </a:p>
      </dsp:txBody>
      <dsp:txXfrm>
        <a:off x="7376456" y="2114571"/>
        <a:ext cx="3138750" cy="470812"/>
      </dsp:txXfrm>
    </dsp:sp>
    <dsp:sp modelId="{00B0601E-0334-4191-85CA-0E38EBCE0FCC}">
      <dsp:nvSpPr>
        <dsp:cNvPr id="0" name=""/>
        <dsp:cNvSpPr/>
      </dsp:nvSpPr>
      <dsp:spPr>
        <a:xfrm>
          <a:off x="7376456" y="2630219"/>
          <a:ext cx="3138750" cy="5311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pPr>
          <a:r>
            <a:rPr lang="en-US" sz="1700" kern="1200"/>
            <a:t>Validation Results Available</a:t>
          </a:r>
        </a:p>
      </dsp:txBody>
      <dsp:txXfrm>
        <a:off x="7376456" y="2630219"/>
        <a:ext cx="3138750" cy="531140"/>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FAFB4CF-D7B2-4080-8B75-3864CCF145B7}" type="datetimeFigureOut">
              <a:rPr lang="en-US" smtClean="0"/>
              <a:t>4/18/2019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A01D7CC-5D98-4B1E-9334-17C2479CB80C}" type="slidenum">
              <a:rPr lang="en-US" smtClean="0"/>
              <a:t>‹#›</a:t>
            </a:fld>
            <a:endParaRPr lang="en-US"/>
          </a:p>
        </p:txBody>
      </p:sp>
    </p:spTree>
    <p:extLst>
      <p:ext uri="{BB962C8B-B14F-4D97-AF65-F5344CB8AC3E}">
        <p14:creationId xmlns:p14="http://schemas.microsoft.com/office/powerpoint/2010/main" val="13571014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my name is Jasmine Coleman. I am member of the talent management team at DDS Analytics and over the next 5 minutes I will take you through a brief overview of the Employee Attrition Analysis we conducted for your company.</a:t>
            </a:r>
          </a:p>
        </p:txBody>
      </p:sp>
      <p:sp>
        <p:nvSpPr>
          <p:cNvPr id="4" name="Slide Number Placeholder 3"/>
          <p:cNvSpPr>
            <a:spLocks noGrp="1"/>
          </p:cNvSpPr>
          <p:nvPr>
            <p:ph type="sldNum" sz="quarter" idx="5"/>
          </p:nvPr>
        </p:nvSpPr>
        <p:spPr/>
        <p:txBody>
          <a:bodyPr/>
          <a:lstStyle/>
          <a:p>
            <a:fld id="{7A01D7CC-5D98-4B1E-9334-17C2479CB80C}" type="slidenum">
              <a:rPr lang="en-US" smtClean="0"/>
              <a:t>1</a:t>
            </a:fld>
            <a:endParaRPr lang="en-US"/>
          </a:p>
        </p:txBody>
      </p:sp>
    </p:spTree>
    <p:extLst>
      <p:ext uri="{BB962C8B-B14F-4D97-AF65-F5344CB8AC3E}">
        <p14:creationId xmlns:p14="http://schemas.microsoft.com/office/powerpoint/2010/main" val="9026410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start by clarifying the general objectives, next I’ll summarize a few findings we discovered during our exploratory data analysis, then I will go over our attrition classification model process, </a:t>
            </a:r>
            <a:r>
              <a:rPr lang="en-US" dirty="0" err="1"/>
              <a:t>i’ll</a:t>
            </a:r>
            <a:r>
              <a:rPr lang="en-US" dirty="0"/>
              <a:t> cover our monthly income prediction model, and then we’ll close.</a:t>
            </a:r>
          </a:p>
        </p:txBody>
      </p:sp>
      <p:sp>
        <p:nvSpPr>
          <p:cNvPr id="4" name="Slide Number Placeholder 3"/>
          <p:cNvSpPr>
            <a:spLocks noGrp="1"/>
          </p:cNvSpPr>
          <p:nvPr>
            <p:ph type="sldNum" sz="quarter" idx="5"/>
          </p:nvPr>
        </p:nvSpPr>
        <p:spPr/>
        <p:txBody>
          <a:bodyPr/>
          <a:lstStyle/>
          <a:p>
            <a:fld id="{7A01D7CC-5D98-4B1E-9334-17C2479CB80C}" type="slidenum">
              <a:rPr lang="en-US" smtClean="0"/>
              <a:t>2</a:t>
            </a:fld>
            <a:endParaRPr lang="en-US"/>
          </a:p>
        </p:txBody>
      </p:sp>
    </p:spTree>
    <p:extLst>
      <p:ext uri="{BB962C8B-B14F-4D97-AF65-F5344CB8AC3E}">
        <p14:creationId xmlns:p14="http://schemas.microsoft.com/office/powerpoint/2010/main" val="40371058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contacted </a:t>
            </a:r>
            <a:r>
              <a:rPr lang="en-US" dirty="0" err="1"/>
              <a:t>DDSAnalytics</a:t>
            </a:r>
            <a:r>
              <a:rPr lang="en-US" dirty="0"/>
              <a:t> to conduct an analysis on a sample of data containing a range of information about your employees with the goal of identifying predictors regarding employee turnover.</a:t>
            </a:r>
          </a:p>
          <a:p>
            <a:endParaRPr lang="en-US" dirty="0"/>
          </a:p>
          <a:p>
            <a:r>
              <a:rPr lang="en-US" dirty="0"/>
              <a:t>You’ve also asked us to use this information to create a classification model that will accurately identify employee attrition. Per your request, you wanted a model with at least 60% specificity as in its ability to correctly classify employees who have stayed with the company and at least 60% sensitivity as in the model’s ability to correctly classify true attrition.</a:t>
            </a:r>
          </a:p>
          <a:p>
            <a:endParaRPr lang="en-US" dirty="0"/>
          </a:p>
          <a:p>
            <a:r>
              <a:rPr lang="en-US" dirty="0"/>
              <a:t>Lastly, you requested that we build a model that will accurately predict an employees’ monthly income. And you’ve stated that the Root Mean Squared Error will be used to judge the accuracy of our final model.</a:t>
            </a:r>
          </a:p>
        </p:txBody>
      </p:sp>
      <p:sp>
        <p:nvSpPr>
          <p:cNvPr id="4" name="Slide Number Placeholder 3"/>
          <p:cNvSpPr>
            <a:spLocks noGrp="1"/>
          </p:cNvSpPr>
          <p:nvPr>
            <p:ph type="sldNum" sz="quarter" idx="5"/>
          </p:nvPr>
        </p:nvSpPr>
        <p:spPr/>
        <p:txBody>
          <a:bodyPr/>
          <a:lstStyle/>
          <a:p>
            <a:fld id="{7A01D7CC-5D98-4B1E-9334-17C2479CB80C}" type="slidenum">
              <a:rPr lang="en-US" smtClean="0"/>
              <a:t>3</a:t>
            </a:fld>
            <a:endParaRPr lang="en-US"/>
          </a:p>
        </p:txBody>
      </p:sp>
    </p:spTree>
    <p:extLst>
      <p:ext uri="{BB962C8B-B14F-4D97-AF65-F5344CB8AC3E}">
        <p14:creationId xmlns:p14="http://schemas.microsoft.com/office/powerpoint/2010/main" val="8762295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cleaning the data you gave us, we took a look how different factors were effected by attrition.</a:t>
            </a:r>
          </a:p>
          <a:p>
            <a:endParaRPr lang="en-US" dirty="0"/>
          </a:p>
          <a:p>
            <a:r>
              <a:rPr lang="en-US" dirty="0"/>
              <a:t>The company’s overall attrition rate is 16%.</a:t>
            </a:r>
          </a:p>
          <a:p>
            <a:endParaRPr lang="en-US" dirty="0"/>
          </a:p>
          <a:p>
            <a:r>
              <a:rPr lang="en-US" dirty="0"/>
              <a:t>We used a Chi-Squared test to compare the attrition rates between the levels of each variable and test for significance.</a:t>
            </a:r>
          </a:p>
          <a:p>
            <a:r>
              <a:rPr lang="en-US" dirty="0"/>
              <a:t>And we found that several factors like gender, education, and pay rate were not heavily influenced by attrition</a:t>
            </a:r>
          </a:p>
          <a:p>
            <a:endParaRPr lang="en-US" dirty="0"/>
          </a:p>
          <a:p>
            <a:r>
              <a:rPr lang="en-US" dirty="0"/>
              <a:t>Of the factors that did vary by attrition, we wanted to point out the following as they appear to have the strongest impact:</a:t>
            </a:r>
          </a:p>
          <a:p>
            <a:endParaRPr lang="en-US" dirty="0"/>
          </a:p>
          <a:p>
            <a:r>
              <a:rPr lang="en-US" dirty="0"/>
              <a:t>-employees who work overtime have a 31% attrition rate compared to less 10% for salaried employees (this is assuming that only non-exempt employees qualify for overtime)</a:t>
            </a:r>
          </a:p>
          <a:p>
            <a:r>
              <a:rPr lang="en-US" dirty="0"/>
              <a:t>-Oddly, attrition rates are highest with employees who either have the highest or lowest stock options available (levels 0 and 3) with attrition rates over 20% while those in the middle have attrition rates less than 10%.</a:t>
            </a:r>
          </a:p>
          <a:p>
            <a:r>
              <a:rPr lang="en-US" dirty="0"/>
              <a:t>-Assuming Job Involvement scores range from, 1, having little to no involvement, to 4, being Highly Involved, attrition appears to increase as Job Involvement Increases</a:t>
            </a:r>
          </a:p>
          <a:p>
            <a:r>
              <a:rPr lang="en-US" dirty="0"/>
              <a:t>-Attrition is also highest for employees in lower job levels. </a:t>
            </a:r>
          </a:p>
          <a:p>
            <a:r>
              <a:rPr lang="en-US" dirty="0"/>
              <a:t>-And, interestingly enough divorced employees have the lowest attrition rate at 6.2%, whereas 26% of employees who are single are less likely to stay with the company.</a:t>
            </a:r>
          </a:p>
        </p:txBody>
      </p:sp>
      <p:sp>
        <p:nvSpPr>
          <p:cNvPr id="4" name="Slide Number Placeholder 3"/>
          <p:cNvSpPr>
            <a:spLocks noGrp="1"/>
          </p:cNvSpPr>
          <p:nvPr>
            <p:ph type="sldNum" sz="quarter" idx="5"/>
          </p:nvPr>
        </p:nvSpPr>
        <p:spPr/>
        <p:txBody>
          <a:bodyPr/>
          <a:lstStyle/>
          <a:p>
            <a:fld id="{7A01D7CC-5D98-4B1E-9334-17C2479CB80C}" type="slidenum">
              <a:rPr lang="en-US" smtClean="0"/>
              <a:t>4</a:t>
            </a:fld>
            <a:endParaRPr lang="en-US"/>
          </a:p>
        </p:txBody>
      </p:sp>
    </p:spTree>
    <p:extLst>
      <p:ext uri="{BB962C8B-B14F-4D97-AF65-F5344CB8AC3E}">
        <p14:creationId xmlns:p14="http://schemas.microsoft.com/office/powerpoint/2010/main" val="25581159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to predict employee attrition, we used a Naïve Bayes Classification model. </a:t>
            </a:r>
          </a:p>
          <a:p>
            <a:endParaRPr lang="en-US" dirty="0"/>
          </a:p>
          <a:p>
            <a:r>
              <a:rPr lang="en-US" dirty="0"/>
              <a:t>We split the data into a training and test set and tested 3 different models. </a:t>
            </a:r>
          </a:p>
          <a:p>
            <a:r>
              <a:rPr lang="en-US" dirty="0"/>
              <a:t>-Because the overall attrition rate is 16%, it’s fairly easy to develop a model that will accurately classify employees who didn’t leave the company because the majority of your employees stay. So in the first 3 models we had high accuracy, but our specificity was below 60%. </a:t>
            </a:r>
          </a:p>
          <a:p>
            <a:endParaRPr lang="en-US" dirty="0"/>
          </a:p>
          <a:p>
            <a:r>
              <a:rPr lang="en-US" dirty="0"/>
              <a:t>First we fit a model that included all of the variables, then a model that excluded all of the factors that weren’t significantly effected by attrition, and third a model that only included all of the factors that were significantly impacted by attrition. </a:t>
            </a:r>
          </a:p>
          <a:p>
            <a:endParaRPr lang="en-US" dirty="0"/>
          </a:p>
          <a:p>
            <a:r>
              <a:rPr lang="en-US" dirty="0"/>
              <a:t>For our final model, which was the best fitting model, we built off of the 3</a:t>
            </a:r>
            <a:r>
              <a:rPr lang="en-US" baseline="30000" dirty="0"/>
              <a:t>rd</a:t>
            </a:r>
            <a:r>
              <a:rPr lang="en-US" dirty="0"/>
              <a:t> model. But this time we excluded 2 variables that were highly correlated with several other predictor variables and could reasonably be explained by 2 other variables that were still included in the model so we just deemed them redundant.</a:t>
            </a:r>
          </a:p>
          <a:p>
            <a:endParaRPr lang="en-US" dirty="0"/>
          </a:p>
          <a:p>
            <a:r>
              <a:rPr lang="en-US" dirty="0"/>
              <a:t>And this model had specificity and sensitivity measures over 60% for both the training and the test sets. So, this model was used to predict attrition in the validation dataset you provided us with.</a:t>
            </a:r>
          </a:p>
        </p:txBody>
      </p:sp>
      <p:sp>
        <p:nvSpPr>
          <p:cNvPr id="4" name="Slide Number Placeholder 3"/>
          <p:cNvSpPr>
            <a:spLocks noGrp="1"/>
          </p:cNvSpPr>
          <p:nvPr>
            <p:ph type="sldNum" sz="quarter" idx="5"/>
          </p:nvPr>
        </p:nvSpPr>
        <p:spPr/>
        <p:txBody>
          <a:bodyPr/>
          <a:lstStyle/>
          <a:p>
            <a:fld id="{7A01D7CC-5D98-4B1E-9334-17C2479CB80C}" type="slidenum">
              <a:rPr lang="en-US" smtClean="0"/>
              <a:t>5</a:t>
            </a:fld>
            <a:endParaRPr lang="en-US"/>
          </a:p>
        </p:txBody>
      </p:sp>
    </p:spTree>
    <p:extLst>
      <p:ext uri="{BB962C8B-B14F-4D97-AF65-F5344CB8AC3E}">
        <p14:creationId xmlns:p14="http://schemas.microsoft.com/office/powerpoint/2010/main" val="6620752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to build the predictive model for monthly income, we used linear regression model selection. Again, we used our training and test datasets to build 3 different models. And here we found the backward selection model to be the best fit based on the Root Mean Squared Error which is basically just the standard deviation of the residuals (which are our predicted errors) so we typically want that number to be as small as possible.</a:t>
            </a:r>
          </a:p>
        </p:txBody>
      </p:sp>
      <p:sp>
        <p:nvSpPr>
          <p:cNvPr id="4" name="Slide Number Placeholder 3"/>
          <p:cNvSpPr>
            <a:spLocks noGrp="1"/>
          </p:cNvSpPr>
          <p:nvPr>
            <p:ph type="sldNum" sz="quarter" idx="5"/>
          </p:nvPr>
        </p:nvSpPr>
        <p:spPr/>
        <p:txBody>
          <a:bodyPr/>
          <a:lstStyle/>
          <a:p>
            <a:fld id="{7A01D7CC-5D98-4B1E-9334-17C2479CB80C}" type="slidenum">
              <a:rPr lang="en-US" smtClean="0"/>
              <a:t>6</a:t>
            </a:fld>
            <a:endParaRPr lang="en-US"/>
          </a:p>
        </p:txBody>
      </p:sp>
    </p:spTree>
    <p:extLst>
      <p:ext uri="{BB962C8B-B14F-4D97-AF65-F5344CB8AC3E}">
        <p14:creationId xmlns:p14="http://schemas.microsoft.com/office/powerpoint/2010/main" val="8644654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Final Thoughts</a:t>
            </a:r>
          </a:p>
          <a:p>
            <a:endParaRPr lang="en-US" dirty="0"/>
          </a:p>
          <a:p>
            <a:r>
              <a:rPr lang="en-US" dirty="0"/>
              <a:t>we’ve identified the factors that have the strongest impact on Attrition. While you can’t necessarily control the marital status of your employees, there are several factors within your domain of control that we recommend you consider diving deeper into to understand why certain segments of employees are more likely to leave your company.</a:t>
            </a:r>
          </a:p>
          <a:p>
            <a:endParaRPr lang="en-US" dirty="0"/>
          </a:p>
          <a:p>
            <a:r>
              <a:rPr lang="en-US" dirty="0"/>
              <a:t>We have included the spreadsheet containing the results of our attrition classification model against your Validation dataset for your review. A link is available at the end of this presentation that will take you to a more in-depth review of our results and this entire analysis.</a:t>
            </a:r>
          </a:p>
          <a:p>
            <a:endParaRPr lang="en-US" dirty="0"/>
          </a:p>
          <a:p>
            <a:r>
              <a:rPr lang="en-US" dirty="0"/>
              <a:t>Likewise, we have also included the spreadsheet containing the results of our monthly income predictions against your Salary Validation dataset for your review.</a:t>
            </a:r>
          </a:p>
        </p:txBody>
      </p:sp>
      <p:sp>
        <p:nvSpPr>
          <p:cNvPr id="4" name="Slide Number Placeholder 3"/>
          <p:cNvSpPr>
            <a:spLocks noGrp="1"/>
          </p:cNvSpPr>
          <p:nvPr>
            <p:ph type="sldNum" sz="quarter" idx="5"/>
          </p:nvPr>
        </p:nvSpPr>
        <p:spPr/>
        <p:txBody>
          <a:bodyPr/>
          <a:lstStyle/>
          <a:p>
            <a:fld id="{7A01D7CC-5D98-4B1E-9334-17C2479CB80C}" type="slidenum">
              <a:rPr lang="en-US" smtClean="0"/>
              <a:t>7</a:t>
            </a:fld>
            <a:endParaRPr lang="en-US"/>
          </a:p>
        </p:txBody>
      </p:sp>
    </p:spTree>
    <p:extLst>
      <p:ext uri="{BB962C8B-B14F-4D97-AF65-F5344CB8AC3E}">
        <p14:creationId xmlns:p14="http://schemas.microsoft.com/office/powerpoint/2010/main" val="29771363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I believe that is all the time that I have, but the link on this slide will take you to our </a:t>
            </a:r>
            <a:r>
              <a:rPr lang="en-US" dirty="0" err="1"/>
              <a:t>github</a:t>
            </a:r>
            <a:r>
              <a:rPr lang="en-US" dirty="0"/>
              <a:t> site which contains the raw data files we used, all of our code and analysis, and also any output files referenced or produced. </a:t>
            </a:r>
          </a:p>
          <a:p>
            <a:endParaRPr lang="en-US" dirty="0"/>
          </a:p>
          <a:p>
            <a:r>
              <a:rPr lang="en-US" dirty="0"/>
              <a:t>Thank your so much for your time &amp; Enjoy the rest of your day!</a:t>
            </a:r>
          </a:p>
        </p:txBody>
      </p:sp>
      <p:sp>
        <p:nvSpPr>
          <p:cNvPr id="4" name="Slide Number Placeholder 3"/>
          <p:cNvSpPr>
            <a:spLocks noGrp="1"/>
          </p:cNvSpPr>
          <p:nvPr>
            <p:ph type="sldNum" sz="quarter" idx="5"/>
          </p:nvPr>
        </p:nvSpPr>
        <p:spPr/>
        <p:txBody>
          <a:bodyPr/>
          <a:lstStyle/>
          <a:p>
            <a:fld id="{7A01D7CC-5D98-4B1E-9334-17C2479CB80C}" type="slidenum">
              <a:rPr lang="en-US" smtClean="0"/>
              <a:t>8</a:t>
            </a:fld>
            <a:endParaRPr lang="en-US"/>
          </a:p>
        </p:txBody>
      </p:sp>
    </p:spTree>
    <p:extLst>
      <p:ext uri="{BB962C8B-B14F-4D97-AF65-F5344CB8AC3E}">
        <p14:creationId xmlns:p14="http://schemas.microsoft.com/office/powerpoint/2010/main" val="3989579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6FDB9-691B-4EDB-BE0A-CAB956C3865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9419B05-7686-4862-802C-86E1101FC13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960BA2E-D7C0-4C4C-BB36-70020038DD1E}"/>
              </a:ext>
            </a:extLst>
          </p:cNvPr>
          <p:cNvSpPr>
            <a:spLocks noGrp="1"/>
          </p:cNvSpPr>
          <p:nvPr>
            <p:ph type="dt" sz="half" idx="10"/>
          </p:nvPr>
        </p:nvSpPr>
        <p:spPr/>
        <p:txBody>
          <a:bodyPr/>
          <a:lstStyle/>
          <a:p>
            <a:fld id="{487027DC-949F-4B17-A511-CE778211AABA}" type="datetimeFigureOut">
              <a:rPr lang="en-US" smtClean="0"/>
              <a:t>4/18/2019</a:t>
            </a:fld>
            <a:endParaRPr lang="en-US"/>
          </a:p>
        </p:txBody>
      </p:sp>
      <p:sp>
        <p:nvSpPr>
          <p:cNvPr id="5" name="Footer Placeholder 4">
            <a:extLst>
              <a:ext uri="{FF2B5EF4-FFF2-40B4-BE49-F238E27FC236}">
                <a16:creationId xmlns:a16="http://schemas.microsoft.com/office/drawing/2014/main" id="{DFBAB266-EA2E-4C2C-86B7-3AF46EEF619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F416EB-FDFF-4609-91F5-1545BD5BF0B4}"/>
              </a:ext>
            </a:extLst>
          </p:cNvPr>
          <p:cNvSpPr>
            <a:spLocks noGrp="1"/>
          </p:cNvSpPr>
          <p:nvPr>
            <p:ph type="sldNum" sz="quarter" idx="12"/>
          </p:nvPr>
        </p:nvSpPr>
        <p:spPr/>
        <p:txBody>
          <a:bodyPr/>
          <a:lstStyle/>
          <a:p>
            <a:fld id="{96BE584B-6A8B-4986-8452-CD2607FA132C}" type="slidenum">
              <a:rPr lang="en-US" smtClean="0"/>
              <a:t>‹#›</a:t>
            </a:fld>
            <a:endParaRPr lang="en-US"/>
          </a:p>
        </p:txBody>
      </p:sp>
    </p:spTree>
    <p:extLst>
      <p:ext uri="{BB962C8B-B14F-4D97-AF65-F5344CB8AC3E}">
        <p14:creationId xmlns:p14="http://schemas.microsoft.com/office/powerpoint/2010/main" val="9341453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D0429B-A7D0-41F5-8D00-83A9DF92079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40A085F-2006-4824-84CD-C83B8632FCC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3AC8E66-6A67-42C1-B437-B81116E28FF7}"/>
              </a:ext>
            </a:extLst>
          </p:cNvPr>
          <p:cNvSpPr>
            <a:spLocks noGrp="1"/>
          </p:cNvSpPr>
          <p:nvPr>
            <p:ph type="dt" sz="half" idx="10"/>
          </p:nvPr>
        </p:nvSpPr>
        <p:spPr/>
        <p:txBody>
          <a:bodyPr/>
          <a:lstStyle/>
          <a:p>
            <a:fld id="{487027DC-949F-4B17-A511-CE778211AABA}" type="datetimeFigureOut">
              <a:rPr lang="en-US" smtClean="0"/>
              <a:t>4/18/2019</a:t>
            </a:fld>
            <a:endParaRPr lang="en-US"/>
          </a:p>
        </p:txBody>
      </p:sp>
      <p:sp>
        <p:nvSpPr>
          <p:cNvPr id="5" name="Footer Placeholder 4">
            <a:extLst>
              <a:ext uri="{FF2B5EF4-FFF2-40B4-BE49-F238E27FC236}">
                <a16:creationId xmlns:a16="http://schemas.microsoft.com/office/drawing/2014/main" id="{191D9F3D-1143-470B-9239-36DC925A5C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A772273-C591-4253-9063-EC697C71DA18}"/>
              </a:ext>
            </a:extLst>
          </p:cNvPr>
          <p:cNvSpPr>
            <a:spLocks noGrp="1"/>
          </p:cNvSpPr>
          <p:nvPr>
            <p:ph type="sldNum" sz="quarter" idx="12"/>
          </p:nvPr>
        </p:nvSpPr>
        <p:spPr/>
        <p:txBody>
          <a:bodyPr/>
          <a:lstStyle/>
          <a:p>
            <a:fld id="{96BE584B-6A8B-4986-8452-CD2607FA132C}" type="slidenum">
              <a:rPr lang="en-US" smtClean="0"/>
              <a:t>‹#›</a:t>
            </a:fld>
            <a:endParaRPr lang="en-US"/>
          </a:p>
        </p:txBody>
      </p:sp>
    </p:spTree>
    <p:extLst>
      <p:ext uri="{BB962C8B-B14F-4D97-AF65-F5344CB8AC3E}">
        <p14:creationId xmlns:p14="http://schemas.microsoft.com/office/powerpoint/2010/main" val="11018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05CD0A8-7D19-4564-898B-7C8D8341E5E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65422A3-2276-472E-8EC8-D3E4795927C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DCAE1B9-2C14-4EE0-AF73-ECC89E9A17EB}"/>
              </a:ext>
            </a:extLst>
          </p:cNvPr>
          <p:cNvSpPr>
            <a:spLocks noGrp="1"/>
          </p:cNvSpPr>
          <p:nvPr>
            <p:ph type="dt" sz="half" idx="10"/>
          </p:nvPr>
        </p:nvSpPr>
        <p:spPr/>
        <p:txBody>
          <a:bodyPr/>
          <a:lstStyle/>
          <a:p>
            <a:fld id="{487027DC-949F-4B17-A511-CE778211AABA}" type="datetimeFigureOut">
              <a:rPr lang="en-US" smtClean="0"/>
              <a:t>4/18/2019</a:t>
            </a:fld>
            <a:endParaRPr lang="en-US"/>
          </a:p>
        </p:txBody>
      </p:sp>
      <p:sp>
        <p:nvSpPr>
          <p:cNvPr id="5" name="Footer Placeholder 4">
            <a:extLst>
              <a:ext uri="{FF2B5EF4-FFF2-40B4-BE49-F238E27FC236}">
                <a16:creationId xmlns:a16="http://schemas.microsoft.com/office/drawing/2014/main" id="{8919AF77-FFDF-44FE-9C53-A0920DC11E8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74DDEAD-527B-450A-8091-DAEBD99C43E0}"/>
              </a:ext>
            </a:extLst>
          </p:cNvPr>
          <p:cNvSpPr>
            <a:spLocks noGrp="1"/>
          </p:cNvSpPr>
          <p:nvPr>
            <p:ph type="sldNum" sz="quarter" idx="12"/>
          </p:nvPr>
        </p:nvSpPr>
        <p:spPr/>
        <p:txBody>
          <a:bodyPr/>
          <a:lstStyle/>
          <a:p>
            <a:fld id="{96BE584B-6A8B-4986-8452-CD2607FA132C}" type="slidenum">
              <a:rPr lang="en-US" smtClean="0"/>
              <a:t>‹#›</a:t>
            </a:fld>
            <a:endParaRPr lang="en-US"/>
          </a:p>
        </p:txBody>
      </p:sp>
    </p:spTree>
    <p:extLst>
      <p:ext uri="{BB962C8B-B14F-4D97-AF65-F5344CB8AC3E}">
        <p14:creationId xmlns:p14="http://schemas.microsoft.com/office/powerpoint/2010/main" val="361877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311831-7B3A-4F8B-852E-634321D6FB6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00C0923-99E7-49C0-9A6B-FB60E9624B9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9F2AC0C-FAE8-4343-B29D-B672956CC350}"/>
              </a:ext>
            </a:extLst>
          </p:cNvPr>
          <p:cNvSpPr>
            <a:spLocks noGrp="1"/>
          </p:cNvSpPr>
          <p:nvPr>
            <p:ph type="dt" sz="half" idx="10"/>
          </p:nvPr>
        </p:nvSpPr>
        <p:spPr/>
        <p:txBody>
          <a:bodyPr/>
          <a:lstStyle/>
          <a:p>
            <a:fld id="{487027DC-949F-4B17-A511-CE778211AABA}" type="datetimeFigureOut">
              <a:rPr lang="en-US" smtClean="0"/>
              <a:t>4/18/2019</a:t>
            </a:fld>
            <a:endParaRPr lang="en-US"/>
          </a:p>
        </p:txBody>
      </p:sp>
      <p:sp>
        <p:nvSpPr>
          <p:cNvPr id="5" name="Footer Placeholder 4">
            <a:extLst>
              <a:ext uri="{FF2B5EF4-FFF2-40B4-BE49-F238E27FC236}">
                <a16:creationId xmlns:a16="http://schemas.microsoft.com/office/drawing/2014/main" id="{20B9B652-2776-42D2-8A74-27F61F1CDC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4988ED5-4807-402A-A7DF-29FB3749B6B6}"/>
              </a:ext>
            </a:extLst>
          </p:cNvPr>
          <p:cNvSpPr>
            <a:spLocks noGrp="1"/>
          </p:cNvSpPr>
          <p:nvPr>
            <p:ph type="sldNum" sz="quarter" idx="12"/>
          </p:nvPr>
        </p:nvSpPr>
        <p:spPr/>
        <p:txBody>
          <a:bodyPr/>
          <a:lstStyle/>
          <a:p>
            <a:fld id="{96BE584B-6A8B-4986-8452-CD2607FA132C}" type="slidenum">
              <a:rPr lang="en-US" smtClean="0"/>
              <a:t>‹#›</a:t>
            </a:fld>
            <a:endParaRPr lang="en-US"/>
          </a:p>
        </p:txBody>
      </p:sp>
    </p:spTree>
    <p:extLst>
      <p:ext uri="{BB962C8B-B14F-4D97-AF65-F5344CB8AC3E}">
        <p14:creationId xmlns:p14="http://schemas.microsoft.com/office/powerpoint/2010/main" val="41255957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58CBF6-5B52-4AF2-B2BC-080E12AF66E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985CAB6-FBA7-40CF-82F2-74847E8D544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6D47465-BA15-4CCB-A11C-D7B5929BC62F}"/>
              </a:ext>
            </a:extLst>
          </p:cNvPr>
          <p:cNvSpPr>
            <a:spLocks noGrp="1"/>
          </p:cNvSpPr>
          <p:nvPr>
            <p:ph type="dt" sz="half" idx="10"/>
          </p:nvPr>
        </p:nvSpPr>
        <p:spPr/>
        <p:txBody>
          <a:bodyPr/>
          <a:lstStyle/>
          <a:p>
            <a:fld id="{487027DC-949F-4B17-A511-CE778211AABA}" type="datetimeFigureOut">
              <a:rPr lang="en-US" smtClean="0"/>
              <a:t>4/18/2019</a:t>
            </a:fld>
            <a:endParaRPr lang="en-US"/>
          </a:p>
        </p:txBody>
      </p:sp>
      <p:sp>
        <p:nvSpPr>
          <p:cNvPr id="5" name="Footer Placeholder 4">
            <a:extLst>
              <a:ext uri="{FF2B5EF4-FFF2-40B4-BE49-F238E27FC236}">
                <a16:creationId xmlns:a16="http://schemas.microsoft.com/office/drawing/2014/main" id="{1EE68F5D-5F04-4E10-AF0E-6D9617EC67B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874B59-F728-4263-9372-9F392B24EBD4}"/>
              </a:ext>
            </a:extLst>
          </p:cNvPr>
          <p:cNvSpPr>
            <a:spLocks noGrp="1"/>
          </p:cNvSpPr>
          <p:nvPr>
            <p:ph type="sldNum" sz="quarter" idx="12"/>
          </p:nvPr>
        </p:nvSpPr>
        <p:spPr/>
        <p:txBody>
          <a:bodyPr/>
          <a:lstStyle/>
          <a:p>
            <a:fld id="{96BE584B-6A8B-4986-8452-CD2607FA132C}" type="slidenum">
              <a:rPr lang="en-US" smtClean="0"/>
              <a:t>‹#›</a:t>
            </a:fld>
            <a:endParaRPr lang="en-US"/>
          </a:p>
        </p:txBody>
      </p:sp>
    </p:spTree>
    <p:extLst>
      <p:ext uri="{BB962C8B-B14F-4D97-AF65-F5344CB8AC3E}">
        <p14:creationId xmlns:p14="http://schemas.microsoft.com/office/powerpoint/2010/main" val="6143853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9D3A8-61D6-4E69-B6A7-A9AE9C5969A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01D57A3-B9A5-4B58-AB05-44BE856BE06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64E1B6A-470F-4830-AEA2-15AE08837FA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275CB9E-FB2F-4C23-A7E9-E55CC7362AA2}"/>
              </a:ext>
            </a:extLst>
          </p:cNvPr>
          <p:cNvSpPr>
            <a:spLocks noGrp="1"/>
          </p:cNvSpPr>
          <p:nvPr>
            <p:ph type="dt" sz="half" idx="10"/>
          </p:nvPr>
        </p:nvSpPr>
        <p:spPr/>
        <p:txBody>
          <a:bodyPr/>
          <a:lstStyle/>
          <a:p>
            <a:fld id="{487027DC-949F-4B17-A511-CE778211AABA}" type="datetimeFigureOut">
              <a:rPr lang="en-US" smtClean="0"/>
              <a:t>4/18/2019</a:t>
            </a:fld>
            <a:endParaRPr lang="en-US"/>
          </a:p>
        </p:txBody>
      </p:sp>
      <p:sp>
        <p:nvSpPr>
          <p:cNvPr id="6" name="Footer Placeholder 5">
            <a:extLst>
              <a:ext uri="{FF2B5EF4-FFF2-40B4-BE49-F238E27FC236}">
                <a16:creationId xmlns:a16="http://schemas.microsoft.com/office/drawing/2014/main" id="{A8171CC4-4326-42B3-B10A-A1E2F5F18E3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E822C74-42B3-407F-9C0F-F1D15A937063}"/>
              </a:ext>
            </a:extLst>
          </p:cNvPr>
          <p:cNvSpPr>
            <a:spLocks noGrp="1"/>
          </p:cNvSpPr>
          <p:nvPr>
            <p:ph type="sldNum" sz="quarter" idx="12"/>
          </p:nvPr>
        </p:nvSpPr>
        <p:spPr/>
        <p:txBody>
          <a:bodyPr/>
          <a:lstStyle/>
          <a:p>
            <a:fld id="{96BE584B-6A8B-4986-8452-CD2607FA132C}" type="slidenum">
              <a:rPr lang="en-US" smtClean="0"/>
              <a:t>‹#›</a:t>
            </a:fld>
            <a:endParaRPr lang="en-US"/>
          </a:p>
        </p:txBody>
      </p:sp>
    </p:spTree>
    <p:extLst>
      <p:ext uri="{BB962C8B-B14F-4D97-AF65-F5344CB8AC3E}">
        <p14:creationId xmlns:p14="http://schemas.microsoft.com/office/powerpoint/2010/main" val="17721705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3CB552-AF22-438D-B02C-29CCCDE155F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3E92190-B00D-4859-B0A3-3AA720E4ED8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A84DFD3-FD43-4E10-947E-2E5F0DCFBB5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55A15D8-F435-4579-957C-6EA87431F53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E40876D-BC7B-4278-BAD5-DD3A413A78B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C42F3C1-3134-4C39-9AA2-A1FF4D7130CF}"/>
              </a:ext>
            </a:extLst>
          </p:cNvPr>
          <p:cNvSpPr>
            <a:spLocks noGrp="1"/>
          </p:cNvSpPr>
          <p:nvPr>
            <p:ph type="dt" sz="half" idx="10"/>
          </p:nvPr>
        </p:nvSpPr>
        <p:spPr/>
        <p:txBody>
          <a:bodyPr/>
          <a:lstStyle/>
          <a:p>
            <a:fld id="{487027DC-949F-4B17-A511-CE778211AABA}" type="datetimeFigureOut">
              <a:rPr lang="en-US" smtClean="0"/>
              <a:t>4/18/2019</a:t>
            </a:fld>
            <a:endParaRPr lang="en-US"/>
          </a:p>
        </p:txBody>
      </p:sp>
      <p:sp>
        <p:nvSpPr>
          <p:cNvPr id="8" name="Footer Placeholder 7">
            <a:extLst>
              <a:ext uri="{FF2B5EF4-FFF2-40B4-BE49-F238E27FC236}">
                <a16:creationId xmlns:a16="http://schemas.microsoft.com/office/drawing/2014/main" id="{20650DB3-C752-45FE-8413-0F6E5BE7223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8C71F2F-1D7D-4455-8CEC-8A983252AB9D}"/>
              </a:ext>
            </a:extLst>
          </p:cNvPr>
          <p:cNvSpPr>
            <a:spLocks noGrp="1"/>
          </p:cNvSpPr>
          <p:nvPr>
            <p:ph type="sldNum" sz="quarter" idx="12"/>
          </p:nvPr>
        </p:nvSpPr>
        <p:spPr/>
        <p:txBody>
          <a:bodyPr/>
          <a:lstStyle/>
          <a:p>
            <a:fld id="{96BE584B-6A8B-4986-8452-CD2607FA132C}" type="slidenum">
              <a:rPr lang="en-US" smtClean="0"/>
              <a:t>‹#›</a:t>
            </a:fld>
            <a:endParaRPr lang="en-US"/>
          </a:p>
        </p:txBody>
      </p:sp>
    </p:spTree>
    <p:extLst>
      <p:ext uri="{BB962C8B-B14F-4D97-AF65-F5344CB8AC3E}">
        <p14:creationId xmlns:p14="http://schemas.microsoft.com/office/powerpoint/2010/main" val="40159022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BCE69C-433C-4635-9127-B0EDDFD73A3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FF12173-1673-4484-8C59-551985513679}"/>
              </a:ext>
            </a:extLst>
          </p:cNvPr>
          <p:cNvSpPr>
            <a:spLocks noGrp="1"/>
          </p:cNvSpPr>
          <p:nvPr>
            <p:ph type="dt" sz="half" idx="10"/>
          </p:nvPr>
        </p:nvSpPr>
        <p:spPr/>
        <p:txBody>
          <a:bodyPr/>
          <a:lstStyle/>
          <a:p>
            <a:fld id="{487027DC-949F-4B17-A511-CE778211AABA}" type="datetimeFigureOut">
              <a:rPr lang="en-US" smtClean="0"/>
              <a:t>4/18/2019</a:t>
            </a:fld>
            <a:endParaRPr lang="en-US"/>
          </a:p>
        </p:txBody>
      </p:sp>
      <p:sp>
        <p:nvSpPr>
          <p:cNvPr id="4" name="Footer Placeholder 3">
            <a:extLst>
              <a:ext uri="{FF2B5EF4-FFF2-40B4-BE49-F238E27FC236}">
                <a16:creationId xmlns:a16="http://schemas.microsoft.com/office/drawing/2014/main" id="{994984DD-4640-4F55-B33B-52F5CCD1460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0F0B479-DD7E-487A-BF3D-46D6E85EAB6C}"/>
              </a:ext>
            </a:extLst>
          </p:cNvPr>
          <p:cNvSpPr>
            <a:spLocks noGrp="1"/>
          </p:cNvSpPr>
          <p:nvPr>
            <p:ph type="sldNum" sz="quarter" idx="12"/>
          </p:nvPr>
        </p:nvSpPr>
        <p:spPr/>
        <p:txBody>
          <a:bodyPr/>
          <a:lstStyle/>
          <a:p>
            <a:fld id="{96BE584B-6A8B-4986-8452-CD2607FA132C}" type="slidenum">
              <a:rPr lang="en-US" smtClean="0"/>
              <a:t>‹#›</a:t>
            </a:fld>
            <a:endParaRPr lang="en-US"/>
          </a:p>
        </p:txBody>
      </p:sp>
    </p:spTree>
    <p:extLst>
      <p:ext uri="{BB962C8B-B14F-4D97-AF65-F5344CB8AC3E}">
        <p14:creationId xmlns:p14="http://schemas.microsoft.com/office/powerpoint/2010/main" val="9044312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ECC25DE-93B0-4332-AA8F-D919747DBDD3}"/>
              </a:ext>
            </a:extLst>
          </p:cNvPr>
          <p:cNvSpPr>
            <a:spLocks noGrp="1"/>
          </p:cNvSpPr>
          <p:nvPr>
            <p:ph type="dt" sz="half" idx="10"/>
          </p:nvPr>
        </p:nvSpPr>
        <p:spPr/>
        <p:txBody>
          <a:bodyPr/>
          <a:lstStyle/>
          <a:p>
            <a:fld id="{487027DC-949F-4B17-A511-CE778211AABA}" type="datetimeFigureOut">
              <a:rPr lang="en-US" smtClean="0"/>
              <a:t>4/18/2019</a:t>
            </a:fld>
            <a:endParaRPr lang="en-US"/>
          </a:p>
        </p:txBody>
      </p:sp>
      <p:sp>
        <p:nvSpPr>
          <p:cNvPr id="3" name="Footer Placeholder 2">
            <a:extLst>
              <a:ext uri="{FF2B5EF4-FFF2-40B4-BE49-F238E27FC236}">
                <a16:creationId xmlns:a16="http://schemas.microsoft.com/office/drawing/2014/main" id="{456EB9A8-B8C0-4B5C-9C62-EFEF29D0033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F4E579D-72ED-4B37-BDAA-A6EB55E47E9A}"/>
              </a:ext>
            </a:extLst>
          </p:cNvPr>
          <p:cNvSpPr>
            <a:spLocks noGrp="1"/>
          </p:cNvSpPr>
          <p:nvPr>
            <p:ph type="sldNum" sz="quarter" idx="12"/>
          </p:nvPr>
        </p:nvSpPr>
        <p:spPr/>
        <p:txBody>
          <a:bodyPr/>
          <a:lstStyle/>
          <a:p>
            <a:fld id="{96BE584B-6A8B-4986-8452-CD2607FA132C}" type="slidenum">
              <a:rPr lang="en-US" smtClean="0"/>
              <a:t>‹#›</a:t>
            </a:fld>
            <a:endParaRPr lang="en-US"/>
          </a:p>
        </p:txBody>
      </p:sp>
    </p:spTree>
    <p:extLst>
      <p:ext uri="{BB962C8B-B14F-4D97-AF65-F5344CB8AC3E}">
        <p14:creationId xmlns:p14="http://schemas.microsoft.com/office/powerpoint/2010/main" val="3495383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70ACFD-FB93-4A3A-AAC8-3331F3FF4A3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E172106-18E8-48FE-AE61-5A6F6617D13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59FCB87-A8A5-46B1-97E5-78D10FCDF6A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47FE60C-13A0-4F9C-A44C-B82919B68AAD}"/>
              </a:ext>
            </a:extLst>
          </p:cNvPr>
          <p:cNvSpPr>
            <a:spLocks noGrp="1"/>
          </p:cNvSpPr>
          <p:nvPr>
            <p:ph type="dt" sz="half" idx="10"/>
          </p:nvPr>
        </p:nvSpPr>
        <p:spPr/>
        <p:txBody>
          <a:bodyPr/>
          <a:lstStyle/>
          <a:p>
            <a:fld id="{487027DC-949F-4B17-A511-CE778211AABA}" type="datetimeFigureOut">
              <a:rPr lang="en-US" smtClean="0"/>
              <a:t>4/18/2019</a:t>
            </a:fld>
            <a:endParaRPr lang="en-US"/>
          </a:p>
        </p:txBody>
      </p:sp>
      <p:sp>
        <p:nvSpPr>
          <p:cNvPr id="6" name="Footer Placeholder 5">
            <a:extLst>
              <a:ext uri="{FF2B5EF4-FFF2-40B4-BE49-F238E27FC236}">
                <a16:creationId xmlns:a16="http://schemas.microsoft.com/office/drawing/2014/main" id="{D90828CD-0825-465C-97E0-00A6FE0C7D9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F60AFEA-828E-4A8D-9D39-4C6E015B71B9}"/>
              </a:ext>
            </a:extLst>
          </p:cNvPr>
          <p:cNvSpPr>
            <a:spLocks noGrp="1"/>
          </p:cNvSpPr>
          <p:nvPr>
            <p:ph type="sldNum" sz="quarter" idx="12"/>
          </p:nvPr>
        </p:nvSpPr>
        <p:spPr/>
        <p:txBody>
          <a:bodyPr/>
          <a:lstStyle/>
          <a:p>
            <a:fld id="{96BE584B-6A8B-4986-8452-CD2607FA132C}" type="slidenum">
              <a:rPr lang="en-US" smtClean="0"/>
              <a:t>‹#›</a:t>
            </a:fld>
            <a:endParaRPr lang="en-US"/>
          </a:p>
        </p:txBody>
      </p:sp>
    </p:spTree>
    <p:extLst>
      <p:ext uri="{BB962C8B-B14F-4D97-AF65-F5344CB8AC3E}">
        <p14:creationId xmlns:p14="http://schemas.microsoft.com/office/powerpoint/2010/main" val="21647744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B7DB6D-7EAE-4792-8F91-83175F67E66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C7EDD42-1D54-4CC2-9584-676CFCEE474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F38942D-A94B-4B7B-A473-0D3A5BA8916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BC2100A-F8FC-4FFE-BB88-F92B3459CA16}"/>
              </a:ext>
            </a:extLst>
          </p:cNvPr>
          <p:cNvSpPr>
            <a:spLocks noGrp="1"/>
          </p:cNvSpPr>
          <p:nvPr>
            <p:ph type="dt" sz="half" idx="10"/>
          </p:nvPr>
        </p:nvSpPr>
        <p:spPr/>
        <p:txBody>
          <a:bodyPr/>
          <a:lstStyle/>
          <a:p>
            <a:fld id="{487027DC-949F-4B17-A511-CE778211AABA}" type="datetimeFigureOut">
              <a:rPr lang="en-US" smtClean="0"/>
              <a:t>4/18/2019</a:t>
            </a:fld>
            <a:endParaRPr lang="en-US"/>
          </a:p>
        </p:txBody>
      </p:sp>
      <p:sp>
        <p:nvSpPr>
          <p:cNvPr id="6" name="Footer Placeholder 5">
            <a:extLst>
              <a:ext uri="{FF2B5EF4-FFF2-40B4-BE49-F238E27FC236}">
                <a16:creationId xmlns:a16="http://schemas.microsoft.com/office/drawing/2014/main" id="{9506571D-ECAA-4687-A985-7F672CB1C28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FE3D769-B617-4152-A7DD-BC7D46CEDC91}"/>
              </a:ext>
            </a:extLst>
          </p:cNvPr>
          <p:cNvSpPr>
            <a:spLocks noGrp="1"/>
          </p:cNvSpPr>
          <p:nvPr>
            <p:ph type="sldNum" sz="quarter" idx="12"/>
          </p:nvPr>
        </p:nvSpPr>
        <p:spPr/>
        <p:txBody>
          <a:bodyPr/>
          <a:lstStyle/>
          <a:p>
            <a:fld id="{96BE584B-6A8B-4986-8452-CD2607FA132C}" type="slidenum">
              <a:rPr lang="en-US" smtClean="0"/>
              <a:t>‹#›</a:t>
            </a:fld>
            <a:endParaRPr lang="en-US"/>
          </a:p>
        </p:txBody>
      </p:sp>
    </p:spTree>
    <p:extLst>
      <p:ext uri="{BB962C8B-B14F-4D97-AF65-F5344CB8AC3E}">
        <p14:creationId xmlns:p14="http://schemas.microsoft.com/office/powerpoint/2010/main" val="5319151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5F796D6-AF6B-451A-B5AD-F41A8641044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60209DC-33E6-4E3A-82D4-5EC6FD8EFBF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7B2B40A-AEAA-4E38-A20D-7F44AAC6C00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87027DC-949F-4B17-A511-CE778211AABA}" type="datetimeFigureOut">
              <a:rPr lang="en-US" smtClean="0"/>
              <a:t>4/18/2019</a:t>
            </a:fld>
            <a:endParaRPr lang="en-US"/>
          </a:p>
        </p:txBody>
      </p:sp>
      <p:sp>
        <p:nvSpPr>
          <p:cNvPr id="5" name="Footer Placeholder 4">
            <a:extLst>
              <a:ext uri="{FF2B5EF4-FFF2-40B4-BE49-F238E27FC236}">
                <a16:creationId xmlns:a16="http://schemas.microsoft.com/office/drawing/2014/main" id="{362C8493-26D9-4D9B-8586-0DEBE0C2AC3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58C27AB-FE74-48CF-9439-73752ED5D5D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6BE584B-6A8B-4986-8452-CD2607FA132C}" type="slidenum">
              <a:rPr lang="en-US" smtClean="0"/>
              <a:t>‹#›</a:t>
            </a:fld>
            <a:endParaRPr lang="en-US"/>
          </a:p>
        </p:txBody>
      </p:sp>
    </p:spTree>
    <p:extLst>
      <p:ext uri="{BB962C8B-B14F-4D97-AF65-F5344CB8AC3E}">
        <p14:creationId xmlns:p14="http://schemas.microsoft.com/office/powerpoint/2010/main" val="141064206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8" Type="http://schemas.openxmlformats.org/officeDocument/2006/relationships/diagramQuickStyle" Target="../diagrams/quickStyle1.xml"/><Relationship Id="rId3" Type="http://schemas.openxmlformats.org/officeDocument/2006/relationships/audio" Target="../media/media2.m4a"/><Relationship Id="rId7" Type="http://schemas.openxmlformats.org/officeDocument/2006/relationships/diagramLayout" Target="../diagrams/layout1.xml"/><Relationship Id="rId2" Type="http://schemas.microsoft.com/office/2007/relationships/media" Target="../media/media2.m4a"/><Relationship Id="rId1" Type="http://schemas.openxmlformats.org/officeDocument/2006/relationships/tags" Target="../tags/tag1.xml"/><Relationship Id="rId6" Type="http://schemas.openxmlformats.org/officeDocument/2006/relationships/diagramData" Target="../diagrams/data1.xml"/><Relationship Id="rId11" Type="http://schemas.openxmlformats.org/officeDocument/2006/relationships/image" Target="../media/image2.png"/><Relationship Id="rId5" Type="http://schemas.openxmlformats.org/officeDocument/2006/relationships/notesSlide" Target="../notesSlides/notesSlide2.xml"/><Relationship Id="rId10" Type="http://schemas.microsoft.com/office/2007/relationships/diagramDrawing" Target="../diagrams/drawing1.xml"/><Relationship Id="rId4" Type="http://schemas.openxmlformats.org/officeDocument/2006/relationships/slideLayout" Target="../slideLayouts/slideLayout2.xml"/><Relationship Id="rId9" Type="http://schemas.openxmlformats.org/officeDocument/2006/relationships/diagramColors" Target="../diagrams/colors1.xml"/></Relationships>
</file>

<file path=ppt/slides/_rels/slide3.xml.rels><?xml version="1.0" encoding="UTF-8" standalone="yes"?>
<Relationships xmlns="http://schemas.openxmlformats.org/package/2006/relationships"><Relationship Id="rId8" Type="http://schemas.openxmlformats.org/officeDocument/2006/relationships/diagramQuickStyle" Target="../diagrams/quickStyle2.xml"/><Relationship Id="rId3" Type="http://schemas.openxmlformats.org/officeDocument/2006/relationships/audio" Target="../media/media3.m4a"/><Relationship Id="rId7" Type="http://schemas.openxmlformats.org/officeDocument/2006/relationships/diagramLayout" Target="../diagrams/layout2.xml"/><Relationship Id="rId2" Type="http://schemas.microsoft.com/office/2007/relationships/media" Target="../media/media3.m4a"/><Relationship Id="rId1" Type="http://schemas.openxmlformats.org/officeDocument/2006/relationships/tags" Target="../tags/tag2.xml"/><Relationship Id="rId6" Type="http://schemas.openxmlformats.org/officeDocument/2006/relationships/diagramData" Target="../diagrams/data2.xml"/><Relationship Id="rId11" Type="http://schemas.openxmlformats.org/officeDocument/2006/relationships/image" Target="../media/image2.png"/><Relationship Id="rId5" Type="http://schemas.openxmlformats.org/officeDocument/2006/relationships/notesSlide" Target="../notesSlides/notesSlide3.xml"/><Relationship Id="rId10" Type="http://schemas.microsoft.com/office/2007/relationships/diagramDrawing" Target="../diagrams/drawing2.xml"/><Relationship Id="rId4" Type="http://schemas.openxmlformats.org/officeDocument/2006/relationships/slideLayout" Target="../slideLayouts/slideLayout2.xml"/><Relationship Id="rId9" Type="http://schemas.openxmlformats.org/officeDocument/2006/relationships/diagramColors" Target="../diagrams/colors2.xml"/></Relationships>
</file>

<file path=ppt/slides/_rels/slide4.xml.rels><?xml version="1.0" encoding="UTF-8" standalone="yes"?>
<Relationships xmlns="http://schemas.openxmlformats.org/package/2006/relationships"><Relationship Id="rId3" Type="http://schemas.openxmlformats.org/officeDocument/2006/relationships/audio" Target="../media/media4.m4a"/><Relationship Id="rId2" Type="http://schemas.microsoft.com/office/2007/relationships/media" Target="../media/media4.m4a"/><Relationship Id="rId1" Type="http://schemas.openxmlformats.org/officeDocument/2006/relationships/tags" Target="../tags/tag3.xml"/><Relationship Id="rId6" Type="http://schemas.openxmlformats.org/officeDocument/2006/relationships/image" Target="../media/image2.png"/><Relationship Id="rId5" Type="http://schemas.openxmlformats.org/officeDocument/2006/relationships/notesSlide" Target="../notesSlides/notesSlide4.xml"/><Relationship Id="rId4"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audio" Target="../media/media5.m4a"/><Relationship Id="rId7" Type="http://schemas.openxmlformats.org/officeDocument/2006/relationships/image" Target="../media/image2.png"/><Relationship Id="rId2" Type="http://schemas.microsoft.com/office/2007/relationships/media" Target="../media/media5.m4a"/><Relationship Id="rId1" Type="http://schemas.openxmlformats.org/officeDocument/2006/relationships/tags" Target="../tags/tag4.xml"/><Relationship Id="rId6" Type="http://schemas.openxmlformats.org/officeDocument/2006/relationships/image" Target="../media/image19.png"/><Relationship Id="rId5" Type="http://schemas.openxmlformats.org/officeDocument/2006/relationships/notesSlide" Target="../notesSlides/notesSlide5.xml"/><Relationship Id="rId4"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audio" Target="../media/media6.m4a"/><Relationship Id="rId2" Type="http://schemas.microsoft.com/office/2007/relationships/media" Target="../media/media6.m4a"/><Relationship Id="rId1" Type="http://schemas.openxmlformats.org/officeDocument/2006/relationships/tags" Target="../tags/tag5.xml"/><Relationship Id="rId6" Type="http://schemas.openxmlformats.org/officeDocument/2006/relationships/image" Target="../media/image2.png"/><Relationship Id="rId5" Type="http://schemas.openxmlformats.org/officeDocument/2006/relationships/notesSlide" Target="../notesSlides/notesSlide6.xml"/><Relationship Id="rId4"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diagramQuickStyle" Target="../diagrams/quickStyle3.xml"/><Relationship Id="rId3" Type="http://schemas.openxmlformats.org/officeDocument/2006/relationships/audio" Target="../media/media7.m4a"/><Relationship Id="rId7" Type="http://schemas.openxmlformats.org/officeDocument/2006/relationships/diagramLayout" Target="../diagrams/layout3.xml"/><Relationship Id="rId2" Type="http://schemas.microsoft.com/office/2007/relationships/media" Target="../media/media7.m4a"/><Relationship Id="rId1" Type="http://schemas.openxmlformats.org/officeDocument/2006/relationships/tags" Target="../tags/tag6.xml"/><Relationship Id="rId6" Type="http://schemas.openxmlformats.org/officeDocument/2006/relationships/diagramData" Target="../diagrams/data3.xml"/><Relationship Id="rId11" Type="http://schemas.openxmlformats.org/officeDocument/2006/relationships/image" Target="../media/image2.png"/><Relationship Id="rId5" Type="http://schemas.openxmlformats.org/officeDocument/2006/relationships/notesSlide" Target="../notesSlides/notesSlide7.xml"/><Relationship Id="rId10" Type="http://schemas.microsoft.com/office/2007/relationships/diagramDrawing" Target="../diagrams/drawing3.xml"/><Relationship Id="rId4" Type="http://schemas.openxmlformats.org/officeDocument/2006/relationships/slideLayout" Target="../slideLayouts/slideLayout2.xml"/><Relationship Id="rId9" Type="http://schemas.openxmlformats.org/officeDocument/2006/relationships/diagramColors" Target="../diagrams/colors3.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2.png"/><Relationship Id="rId5" Type="http://schemas.openxmlformats.org/officeDocument/2006/relationships/hyperlink" Target="https://github.com/jncolema/CaseStudy2DDS" TargetMode="External"/><Relationship Id="rId4"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Freeform 14">
            <a:extLst>
              <a:ext uri="{FF2B5EF4-FFF2-40B4-BE49-F238E27FC236}">
                <a16:creationId xmlns:a16="http://schemas.microsoft.com/office/drawing/2014/main" id="{6FC11E2E-9797-4FEA-90FD-894E32A20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448626"/>
            <a:ext cx="6738450" cy="1409374"/>
          </a:xfrm>
          <a:custGeom>
            <a:avLst/>
            <a:gdLst>
              <a:gd name="connsiteX0" fmla="*/ 0 w 6738450"/>
              <a:gd name="connsiteY0" fmla="*/ 0 h 1409374"/>
              <a:gd name="connsiteX1" fmla="*/ 6738450 w 6738450"/>
              <a:gd name="connsiteY1" fmla="*/ 0 h 1409374"/>
              <a:gd name="connsiteX2" fmla="*/ 6085725 w 6738450"/>
              <a:gd name="connsiteY2" fmla="*/ 1409374 h 1409374"/>
              <a:gd name="connsiteX3" fmla="*/ 1524000 w 6738450"/>
              <a:gd name="connsiteY3" fmla="*/ 1409374 h 1409374"/>
              <a:gd name="connsiteX4" fmla="*/ 1200418 w 6738450"/>
              <a:gd name="connsiteY4" fmla="*/ 1409374 h 1409374"/>
              <a:gd name="connsiteX5" fmla="*/ 0 w 6738450"/>
              <a:gd name="connsiteY5" fmla="*/ 1409374 h 1409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38450" h="1409374">
                <a:moveTo>
                  <a:pt x="0" y="0"/>
                </a:moveTo>
                <a:lnTo>
                  <a:pt x="6738450" y="0"/>
                </a:lnTo>
                <a:lnTo>
                  <a:pt x="6085725" y="1409374"/>
                </a:lnTo>
                <a:lnTo>
                  <a:pt x="1524000" y="1409374"/>
                </a:lnTo>
                <a:lnTo>
                  <a:pt x="1200418" y="1409374"/>
                </a:lnTo>
                <a:lnTo>
                  <a:pt x="0" y="1409374"/>
                </a:lnTo>
                <a:close/>
              </a:path>
            </a:pathLst>
          </a:custGeom>
          <a:solidFill>
            <a:schemeClr val="tx1">
              <a:lumMod val="50000"/>
              <a:lumOff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35" name="Freeform 33">
            <a:extLst>
              <a:ext uri="{FF2B5EF4-FFF2-40B4-BE49-F238E27FC236}">
                <a16:creationId xmlns:a16="http://schemas.microsoft.com/office/drawing/2014/main" id="{F8828EFD-56F8-4B00-9A0D-B623CC074A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02096" y="3608996"/>
            <a:ext cx="4522796" cy="3249004"/>
          </a:xfrm>
          <a:custGeom>
            <a:avLst/>
            <a:gdLst>
              <a:gd name="connsiteX0" fmla="*/ 3018081 w 4522796"/>
              <a:gd name="connsiteY0" fmla="*/ 0 h 3249004"/>
              <a:gd name="connsiteX1" fmla="*/ 0 w 4522796"/>
              <a:gd name="connsiteY1" fmla="*/ 0 h 3249004"/>
              <a:gd name="connsiteX2" fmla="*/ 0 w 4522796"/>
              <a:gd name="connsiteY2" fmla="*/ 3249004 h 3249004"/>
              <a:gd name="connsiteX3" fmla="*/ 4522796 w 4522796"/>
              <a:gd name="connsiteY3" fmla="*/ 3249004 h 3249004"/>
            </a:gdLst>
            <a:ahLst/>
            <a:cxnLst>
              <a:cxn ang="0">
                <a:pos x="connsiteX0" y="connsiteY0"/>
              </a:cxn>
              <a:cxn ang="0">
                <a:pos x="connsiteX1" y="connsiteY1"/>
              </a:cxn>
              <a:cxn ang="0">
                <a:pos x="connsiteX2" y="connsiteY2"/>
              </a:cxn>
              <a:cxn ang="0">
                <a:pos x="connsiteX3" y="connsiteY3"/>
              </a:cxn>
            </a:cxnLst>
            <a:rect l="l" t="t" r="r" b="b"/>
            <a:pathLst>
              <a:path w="4522796" h="3249004">
                <a:moveTo>
                  <a:pt x="3018081" y="0"/>
                </a:moveTo>
                <a:lnTo>
                  <a:pt x="0" y="0"/>
                </a:lnTo>
                <a:lnTo>
                  <a:pt x="0" y="3249004"/>
                </a:lnTo>
                <a:lnTo>
                  <a:pt x="4522796" y="3249004"/>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1"/>
          </a:p>
        </p:txBody>
      </p:sp>
      <p:sp>
        <p:nvSpPr>
          <p:cNvPr id="2" name="Title 1">
            <a:extLst>
              <a:ext uri="{FF2B5EF4-FFF2-40B4-BE49-F238E27FC236}">
                <a16:creationId xmlns:a16="http://schemas.microsoft.com/office/drawing/2014/main" id="{5B4202C6-81CE-4A44-AAB7-C074D2196958}"/>
              </a:ext>
            </a:extLst>
          </p:cNvPr>
          <p:cNvSpPr>
            <a:spLocks noGrp="1"/>
          </p:cNvSpPr>
          <p:nvPr>
            <p:ph type="ctrTitle"/>
          </p:nvPr>
        </p:nvSpPr>
        <p:spPr>
          <a:xfrm>
            <a:off x="1524000" y="3011117"/>
            <a:ext cx="6618051" cy="808529"/>
          </a:xfrm>
        </p:spPr>
        <p:txBody>
          <a:bodyPr>
            <a:normAutofit/>
          </a:bodyPr>
          <a:lstStyle/>
          <a:p>
            <a:pPr algn="l"/>
            <a:r>
              <a:rPr lang="en-US" sz="4600" dirty="0"/>
              <a:t>Employee Attrition Analysis</a:t>
            </a:r>
          </a:p>
        </p:txBody>
      </p:sp>
      <p:sp>
        <p:nvSpPr>
          <p:cNvPr id="3" name="Subtitle 2">
            <a:extLst>
              <a:ext uri="{FF2B5EF4-FFF2-40B4-BE49-F238E27FC236}">
                <a16:creationId xmlns:a16="http://schemas.microsoft.com/office/drawing/2014/main" id="{1F320FC9-B1F4-46B2-A1A2-1C3D189A4CFD}"/>
              </a:ext>
            </a:extLst>
          </p:cNvPr>
          <p:cNvSpPr>
            <a:spLocks noGrp="1"/>
          </p:cNvSpPr>
          <p:nvPr>
            <p:ph type="subTitle" idx="1"/>
          </p:nvPr>
        </p:nvSpPr>
        <p:spPr>
          <a:xfrm>
            <a:off x="1523999" y="4024500"/>
            <a:ext cx="6618051" cy="1160958"/>
          </a:xfrm>
        </p:spPr>
        <p:txBody>
          <a:bodyPr>
            <a:normAutofit/>
          </a:bodyPr>
          <a:lstStyle/>
          <a:p>
            <a:pPr algn="l"/>
            <a:r>
              <a:rPr lang="en-US" sz="2000" dirty="0"/>
              <a:t>Presented by:</a:t>
            </a:r>
          </a:p>
          <a:p>
            <a:pPr algn="l"/>
            <a:r>
              <a:rPr lang="en-US" sz="1800" dirty="0"/>
              <a:t>Jasmine Coleman</a:t>
            </a:r>
          </a:p>
          <a:p>
            <a:pPr algn="l"/>
            <a:r>
              <a:rPr lang="en-US" sz="1800" dirty="0"/>
              <a:t>DDS Analytics</a:t>
            </a:r>
          </a:p>
        </p:txBody>
      </p:sp>
      <p:sp>
        <p:nvSpPr>
          <p:cNvPr id="37" name="Freeform 24">
            <a:extLst>
              <a:ext uri="{FF2B5EF4-FFF2-40B4-BE49-F238E27FC236}">
                <a16:creationId xmlns:a16="http://schemas.microsoft.com/office/drawing/2014/main" id="{3D4697C8-4A0D-4493-B526-7CC15E0EE5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920618" cy="2896258"/>
          </a:xfrm>
          <a:custGeom>
            <a:avLst/>
            <a:gdLst>
              <a:gd name="connsiteX0" fmla="*/ 0 w 5920618"/>
              <a:gd name="connsiteY0" fmla="*/ 0 h 2896258"/>
              <a:gd name="connsiteX1" fmla="*/ 3191370 w 5920618"/>
              <a:gd name="connsiteY1" fmla="*/ 0 h 2896258"/>
              <a:gd name="connsiteX2" fmla="*/ 3346315 w 5920618"/>
              <a:gd name="connsiteY2" fmla="*/ 0 h 2896258"/>
              <a:gd name="connsiteX3" fmla="*/ 5920618 w 5920618"/>
              <a:gd name="connsiteY3" fmla="*/ 0 h 2896258"/>
              <a:gd name="connsiteX4" fmla="*/ 4583705 w 5920618"/>
              <a:gd name="connsiteY4" fmla="*/ 2896258 h 2896258"/>
              <a:gd name="connsiteX5" fmla="*/ 3346315 w 5920618"/>
              <a:gd name="connsiteY5" fmla="*/ 2896258 h 2896258"/>
              <a:gd name="connsiteX6" fmla="*/ 1854457 w 5920618"/>
              <a:gd name="connsiteY6" fmla="*/ 2896258 h 2896258"/>
              <a:gd name="connsiteX7" fmla="*/ 0 w 5920618"/>
              <a:gd name="connsiteY7" fmla="*/ 2896258 h 2896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20618" h="2896258">
                <a:moveTo>
                  <a:pt x="0" y="0"/>
                </a:moveTo>
                <a:lnTo>
                  <a:pt x="3191370" y="0"/>
                </a:lnTo>
                <a:lnTo>
                  <a:pt x="3346315" y="0"/>
                </a:lnTo>
                <a:lnTo>
                  <a:pt x="5920618" y="0"/>
                </a:lnTo>
                <a:lnTo>
                  <a:pt x="4583705" y="2896258"/>
                </a:lnTo>
                <a:lnTo>
                  <a:pt x="3346315" y="2896258"/>
                </a:lnTo>
                <a:lnTo>
                  <a:pt x="1854457" y="2896258"/>
                </a:lnTo>
                <a:lnTo>
                  <a:pt x="0" y="2896258"/>
                </a:lnTo>
                <a:close/>
              </a:path>
            </a:pathLst>
          </a:custGeom>
          <a:solidFill>
            <a:srgbClr val="A08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10" descr="Image result for frito lay">
            <a:extLst>
              <a:ext uri="{FF2B5EF4-FFF2-40B4-BE49-F238E27FC236}">
                <a16:creationId xmlns:a16="http://schemas.microsoft.com/office/drawing/2014/main" id="{DF9756E6-BEC6-4143-9691-4DC61B1CFD1D}"/>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8472791" y="1954530"/>
            <a:ext cx="3079129" cy="1539564"/>
          </a:xfrm>
          <a:prstGeom prst="rect">
            <a:avLst/>
          </a:prstGeom>
          <a:noFill/>
          <a:extLst>
            <a:ext uri="{909E8E84-426E-40DD-AFC4-6F175D3DCCD1}">
              <a14:hiddenFill xmlns:a14="http://schemas.microsoft.com/office/drawing/2010/main">
                <a:solidFill>
                  <a:srgbClr val="FFFFFF"/>
                </a:solidFill>
              </a14:hiddenFill>
            </a:ext>
          </a:extLst>
        </p:spPr>
      </p:pic>
      <p:sp>
        <p:nvSpPr>
          <p:cNvPr id="39" name="Freeform 15">
            <a:extLst>
              <a:ext uri="{FF2B5EF4-FFF2-40B4-BE49-F238E27FC236}">
                <a16:creationId xmlns:a16="http://schemas.microsoft.com/office/drawing/2014/main" id="{A085B63A-2D2F-4B09-9BFB-E2080686C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66810" y="5448626"/>
            <a:ext cx="5925190" cy="1409374"/>
          </a:xfrm>
          <a:custGeom>
            <a:avLst/>
            <a:gdLst>
              <a:gd name="connsiteX0" fmla="*/ 652725 w 5925190"/>
              <a:gd name="connsiteY0" fmla="*/ 0 h 1409374"/>
              <a:gd name="connsiteX1" fmla="*/ 5925190 w 5925190"/>
              <a:gd name="connsiteY1" fmla="*/ 0 h 1409374"/>
              <a:gd name="connsiteX2" fmla="*/ 5925190 w 5925190"/>
              <a:gd name="connsiteY2" fmla="*/ 1409374 h 1409374"/>
              <a:gd name="connsiteX3" fmla="*/ 0 w 5925190"/>
              <a:gd name="connsiteY3" fmla="*/ 1409374 h 1409374"/>
            </a:gdLst>
            <a:ahLst/>
            <a:cxnLst>
              <a:cxn ang="0">
                <a:pos x="connsiteX0" y="connsiteY0"/>
              </a:cxn>
              <a:cxn ang="0">
                <a:pos x="connsiteX1" y="connsiteY1"/>
              </a:cxn>
              <a:cxn ang="0">
                <a:pos x="connsiteX2" y="connsiteY2"/>
              </a:cxn>
              <a:cxn ang="0">
                <a:pos x="connsiteX3" y="connsiteY3"/>
              </a:cxn>
            </a:cxnLst>
            <a:rect l="l" t="t" r="r" b="b"/>
            <a:pathLst>
              <a:path w="5925190" h="1409374">
                <a:moveTo>
                  <a:pt x="652725" y="0"/>
                </a:moveTo>
                <a:lnTo>
                  <a:pt x="5925190" y="0"/>
                </a:lnTo>
                <a:lnTo>
                  <a:pt x="5925190" y="1409374"/>
                </a:lnTo>
                <a:lnTo>
                  <a:pt x="0" y="1409374"/>
                </a:ln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38" name="Audio 37">
            <a:hlinkClick r:id="" action="ppaction://media"/>
            <a:extLst>
              <a:ext uri="{FF2B5EF4-FFF2-40B4-BE49-F238E27FC236}">
                <a16:creationId xmlns:a16="http://schemas.microsoft.com/office/drawing/2014/main" id="{97F0630B-980E-473D-A08D-4C7A5D73EAE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46013873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12009">
        <p159:morph option="byObject"/>
      </p:transition>
    </mc:Choice>
    <mc:Fallback>
      <p:transition spd="slow" advTm="12009">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8"/>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7" name="Freeform: Shape 53">
            <a:extLst>
              <a:ext uri="{FF2B5EF4-FFF2-40B4-BE49-F238E27FC236}">
                <a16:creationId xmlns:a16="http://schemas.microsoft.com/office/drawing/2014/main" id="{E4505C23-674B-4195-81D6-0C127FEAE3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67908"/>
            <a:ext cx="9161029" cy="1490093"/>
          </a:xfrm>
          <a:custGeom>
            <a:avLst/>
            <a:gdLst>
              <a:gd name="connsiteX0" fmla="*/ 0 w 9161029"/>
              <a:gd name="connsiteY0" fmla="*/ 0 h 1490093"/>
              <a:gd name="connsiteX1" fmla="*/ 2046494 w 9161029"/>
              <a:gd name="connsiteY1" fmla="*/ 0 h 1490093"/>
              <a:gd name="connsiteX2" fmla="*/ 2496613 w 9161029"/>
              <a:gd name="connsiteY2" fmla="*/ 0 h 1490093"/>
              <a:gd name="connsiteX3" fmla="*/ 3235839 w 9161029"/>
              <a:gd name="connsiteY3" fmla="*/ 0 h 1490093"/>
              <a:gd name="connsiteX4" fmla="*/ 9161029 w 9161029"/>
              <a:gd name="connsiteY4" fmla="*/ 0 h 1490093"/>
              <a:gd name="connsiteX5" fmla="*/ 8470921 w 9161029"/>
              <a:gd name="connsiteY5" fmla="*/ 1490093 h 1490093"/>
              <a:gd name="connsiteX6" fmla="*/ 0 w 9161029"/>
              <a:gd name="connsiteY6" fmla="*/ 1490093 h 1490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61029" h="1490093">
                <a:moveTo>
                  <a:pt x="0" y="0"/>
                </a:moveTo>
                <a:lnTo>
                  <a:pt x="2046494" y="0"/>
                </a:lnTo>
                <a:lnTo>
                  <a:pt x="2496613" y="0"/>
                </a:lnTo>
                <a:lnTo>
                  <a:pt x="3235839" y="0"/>
                </a:lnTo>
                <a:lnTo>
                  <a:pt x="9161029" y="0"/>
                </a:lnTo>
                <a:lnTo>
                  <a:pt x="8470921" y="1490093"/>
                </a:lnTo>
                <a:lnTo>
                  <a:pt x="0" y="1490093"/>
                </a:lnTo>
                <a:close/>
              </a:path>
            </a:pathLst>
          </a:custGeom>
          <a:solidFill>
            <a:schemeClr val="tx1">
              <a:lumMod val="50000"/>
              <a:lumOff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74D67C6-3F2F-4194-8448-3A160BC2D0E9}"/>
              </a:ext>
            </a:extLst>
          </p:cNvPr>
          <p:cNvSpPr>
            <a:spLocks noGrp="1"/>
          </p:cNvSpPr>
          <p:nvPr>
            <p:ph type="title"/>
          </p:nvPr>
        </p:nvSpPr>
        <p:spPr>
          <a:xfrm>
            <a:off x="838200" y="5529884"/>
            <a:ext cx="7719381" cy="1096331"/>
          </a:xfrm>
        </p:spPr>
        <p:txBody>
          <a:bodyPr>
            <a:normAutofit/>
          </a:bodyPr>
          <a:lstStyle/>
          <a:p>
            <a:r>
              <a:rPr lang="en-US"/>
              <a:t>Executive Summary</a:t>
            </a:r>
          </a:p>
        </p:txBody>
      </p:sp>
      <p:sp>
        <p:nvSpPr>
          <p:cNvPr id="59" name="Freeform: Shape 55">
            <a:extLst>
              <a:ext uri="{FF2B5EF4-FFF2-40B4-BE49-F238E27FC236}">
                <a16:creationId xmlns:a16="http://schemas.microsoft.com/office/drawing/2014/main" id="{65C9B8F0-FF66-4C15-BD05-E86B87331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63037" y="5367908"/>
            <a:ext cx="3428963" cy="1490093"/>
          </a:xfrm>
          <a:custGeom>
            <a:avLst/>
            <a:gdLst>
              <a:gd name="connsiteX0" fmla="*/ 690108 w 3428963"/>
              <a:gd name="connsiteY0" fmla="*/ 0 h 1490093"/>
              <a:gd name="connsiteX1" fmla="*/ 3428963 w 3428963"/>
              <a:gd name="connsiteY1" fmla="*/ 0 h 1490093"/>
              <a:gd name="connsiteX2" fmla="*/ 3428963 w 3428963"/>
              <a:gd name="connsiteY2" fmla="*/ 1490093 h 1490093"/>
              <a:gd name="connsiteX3" fmla="*/ 0 w 3428963"/>
              <a:gd name="connsiteY3" fmla="*/ 1490093 h 1490093"/>
            </a:gdLst>
            <a:ahLst/>
            <a:cxnLst>
              <a:cxn ang="0">
                <a:pos x="connsiteX0" y="connsiteY0"/>
              </a:cxn>
              <a:cxn ang="0">
                <a:pos x="connsiteX1" y="connsiteY1"/>
              </a:cxn>
              <a:cxn ang="0">
                <a:pos x="connsiteX2" y="connsiteY2"/>
              </a:cxn>
              <a:cxn ang="0">
                <a:pos x="connsiteX3" y="connsiteY3"/>
              </a:cxn>
            </a:cxnLst>
            <a:rect l="l" t="t" r="r" b="b"/>
            <a:pathLst>
              <a:path w="3428963" h="1490093">
                <a:moveTo>
                  <a:pt x="690108" y="0"/>
                </a:moveTo>
                <a:lnTo>
                  <a:pt x="3428963" y="0"/>
                </a:lnTo>
                <a:lnTo>
                  <a:pt x="3428963" y="1490093"/>
                </a:lnTo>
                <a:lnTo>
                  <a:pt x="0" y="1490093"/>
                </a:lnTo>
                <a:close/>
              </a:path>
            </a:pathLst>
          </a:cu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aphicFrame>
        <p:nvGraphicFramePr>
          <p:cNvPr id="49" name="Content Placeholder 2">
            <a:extLst>
              <a:ext uri="{FF2B5EF4-FFF2-40B4-BE49-F238E27FC236}">
                <a16:creationId xmlns:a16="http://schemas.microsoft.com/office/drawing/2014/main" id="{4D39DC42-C1DB-4FFE-87D2-D52C6C08EDAA}"/>
              </a:ext>
            </a:extLst>
          </p:cNvPr>
          <p:cNvGraphicFramePr>
            <a:graphicFrameLocks noGrp="1"/>
          </p:cNvGraphicFramePr>
          <p:nvPr>
            <p:ph idx="1"/>
            <p:extLst>
              <p:ext uri="{D42A27DB-BD31-4B8C-83A1-F6EECF244321}">
                <p14:modId xmlns:p14="http://schemas.microsoft.com/office/powerpoint/2010/main" val="1495615649"/>
              </p:ext>
            </p:extLst>
          </p:nvPr>
        </p:nvGraphicFramePr>
        <p:xfrm>
          <a:off x="838200" y="643467"/>
          <a:ext cx="10515600" cy="4080974"/>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pic>
        <p:nvPicPr>
          <p:cNvPr id="72" name="Audio 71">
            <a:hlinkClick r:id="" action="ppaction://media"/>
            <a:extLst>
              <a:ext uri="{FF2B5EF4-FFF2-40B4-BE49-F238E27FC236}">
                <a16:creationId xmlns:a16="http://schemas.microsoft.com/office/drawing/2014/main" id="{8540FD5C-F6DB-4700-A795-11A474E38ACB}"/>
              </a:ext>
            </a:extLst>
          </p:cNvPr>
          <p:cNvPicPr>
            <a:picLocks noChangeAspect="1"/>
          </p:cNvPicPr>
          <p:nvPr>
            <a:audioFile r:link="rId3"/>
            <p:extLst>
              <p:ext uri="{DAA4B4D4-6D71-4841-9C94-3DE7FCFB9230}">
                <p14:media xmlns:p14="http://schemas.microsoft.com/office/powerpoint/2010/main" r:embed="rId2"/>
              </p:ext>
            </p:extLst>
          </p:nvPr>
        </p:nvPicPr>
        <p:blipFill>
          <a:blip r:embed="rId11"/>
          <a:stretch>
            <a:fillRect/>
          </a:stretch>
        </p:blipFill>
        <p:spPr>
          <a:xfrm>
            <a:off x="11430000" y="6096000"/>
            <a:ext cx="609600" cy="609600"/>
          </a:xfrm>
          <a:prstGeom prst="rect">
            <a:avLst/>
          </a:prstGeom>
        </p:spPr>
      </p:pic>
    </p:spTree>
    <p:custDataLst>
      <p:tags r:id="rId1"/>
    </p:custDataLst>
    <p:extLst>
      <p:ext uri="{BB962C8B-B14F-4D97-AF65-F5344CB8AC3E}">
        <p14:creationId xmlns:p14="http://schemas.microsoft.com/office/powerpoint/2010/main" val="2989281921"/>
      </p:ext>
    </p:extLst>
  </p:cSld>
  <p:clrMapOvr>
    <a:masterClrMapping/>
  </p:clrMapOvr>
  <p:transition spd="slow" advTm="18143">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2"/>
                                        </p:tgtEl>
                                      </p:cBhvr>
                                    </p:cmd>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grpId="0" nodeType="clickEffect">
                                  <p:stCondLst>
                                    <p:cond delay="0"/>
                                  </p:stCondLst>
                                  <p:childTnLst>
                                    <p:set>
                                      <p:cBhvr>
                                        <p:cTn id="10" dur="1" fill="hold">
                                          <p:stCondLst>
                                            <p:cond delay="0"/>
                                          </p:stCondLst>
                                        </p:cTn>
                                        <p:tgtEl>
                                          <p:spTgt spid="49">
                                            <p:graphicEl>
                                              <a:dgm id="{35F5E5C6-64D1-4F40-A81F-958FABDF5CD8}"/>
                                            </p:graphicEl>
                                          </p:spTgt>
                                        </p:tgtEl>
                                        <p:attrNameLst>
                                          <p:attrName>style.visibility</p:attrName>
                                        </p:attrNameLst>
                                      </p:cBhvr>
                                      <p:to>
                                        <p:strVal val="visible"/>
                                      </p:to>
                                    </p:set>
                                    <p:animEffect transition="in" filter="fade">
                                      <p:cBhvr>
                                        <p:cTn id="11" dur="1000"/>
                                        <p:tgtEl>
                                          <p:spTgt spid="49">
                                            <p:graphicEl>
                                              <a:dgm id="{35F5E5C6-64D1-4F40-A81F-958FABDF5CD8}"/>
                                            </p:graphicEl>
                                          </p:spTgt>
                                        </p:tgtEl>
                                      </p:cBhvr>
                                    </p:animEffect>
                                    <p:anim calcmode="lin" valueType="num">
                                      <p:cBhvr>
                                        <p:cTn id="12" dur="1000" fill="hold"/>
                                        <p:tgtEl>
                                          <p:spTgt spid="49">
                                            <p:graphicEl>
                                              <a:dgm id="{35F5E5C6-64D1-4F40-A81F-958FABDF5CD8}"/>
                                            </p:graphicEl>
                                          </p:spTgt>
                                        </p:tgtEl>
                                        <p:attrNameLst>
                                          <p:attrName>ppt_x</p:attrName>
                                        </p:attrNameLst>
                                      </p:cBhvr>
                                      <p:tavLst>
                                        <p:tav tm="0">
                                          <p:val>
                                            <p:strVal val="#ppt_x"/>
                                          </p:val>
                                        </p:tav>
                                        <p:tav tm="100000">
                                          <p:val>
                                            <p:strVal val="#ppt_x"/>
                                          </p:val>
                                        </p:tav>
                                      </p:tavLst>
                                    </p:anim>
                                    <p:anim calcmode="lin" valueType="num">
                                      <p:cBhvr>
                                        <p:cTn id="13" dur="1000" fill="hold"/>
                                        <p:tgtEl>
                                          <p:spTgt spid="49">
                                            <p:graphicEl>
                                              <a:dgm id="{35F5E5C6-64D1-4F40-A81F-958FABDF5CD8}"/>
                                            </p:graphicEl>
                                          </p:spTgt>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0"/>
                                  </p:stCondLst>
                                  <p:childTnLst>
                                    <p:set>
                                      <p:cBhvr>
                                        <p:cTn id="15" dur="1" fill="hold">
                                          <p:stCondLst>
                                            <p:cond delay="0"/>
                                          </p:stCondLst>
                                        </p:cTn>
                                        <p:tgtEl>
                                          <p:spTgt spid="49">
                                            <p:graphicEl>
                                              <a:dgm id="{74710A2F-670C-4EA6-AFFD-942EF589C1E2}"/>
                                            </p:graphicEl>
                                          </p:spTgt>
                                        </p:tgtEl>
                                        <p:attrNameLst>
                                          <p:attrName>style.visibility</p:attrName>
                                        </p:attrNameLst>
                                      </p:cBhvr>
                                      <p:to>
                                        <p:strVal val="visible"/>
                                      </p:to>
                                    </p:set>
                                    <p:animEffect transition="in" filter="fade">
                                      <p:cBhvr>
                                        <p:cTn id="16" dur="1000"/>
                                        <p:tgtEl>
                                          <p:spTgt spid="49">
                                            <p:graphicEl>
                                              <a:dgm id="{74710A2F-670C-4EA6-AFFD-942EF589C1E2}"/>
                                            </p:graphicEl>
                                          </p:spTgt>
                                        </p:tgtEl>
                                      </p:cBhvr>
                                    </p:animEffect>
                                    <p:anim calcmode="lin" valueType="num">
                                      <p:cBhvr>
                                        <p:cTn id="17" dur="1000" fill="hold"/>
                                        <p:tgtEl>
                                          <p:spTgt spid="49">
                                            <p:graphicEl>
                                              <a:dgm id="{74710A2F-670C-4EA6-AFFD-942EF589C1E2}"/>
                                            </p:graphicEl>
                                          </p:spTgt>
                                        </p:tgtEl>
                                        <p:attrNameLst>
                                          <p:attrName>ppt_x</p:attrName>
                                        </p:attrNameLst>
                                      </p:cBhvr>
                                      <p:tavLst>
                                        <p:tav tm="0">
                                          <p:val>
                                            <p:strVal val="#ppt_x"/>
                                          </p:val>
                                        </p:tav>
                                        <p:tav tm="100000">
                                          <p:val>
                                            <p:strVal val="#ppt_x"/>
                                          </p:val>
                                        </p:tav>
                                      </p:tavLst>
                                    </p:anim>
                                    <p:anim calcmode="lin" valueType="num">
                                      <p:cBhvr>
                                        <p:cTn id="18" dur="1000" fill="hold"/>
                                        <p:tgtEl>
                                          <p:spTgt spid="49">
                                            <p:graphicEl>
                                              <a:dgm id="{74710A2F-670C-4EA6-AFFD-942EF589C1E2}"/>
                                            </p:graphicEl>
                                          </p:spTgt>
                                        </p:tgtEl>
                                        <p:attrNameLst>
                                          <p:attrName>ppt_y</p:attrName>
                                        </p:attrNameLst>
                                      </p:cBhvr>
                                      <p:tavLst>
                                        <p:tav tm="0">
                                          <p:val>
                                            <p:strVal val="#ppt_y+.1"/>
                                          </p:val>
                                        </p:tav>
                                        <p:tav tm="100000">
                                          <p:val>
                                            <p:strVal val="#ppt_y"/>
                                          </p:val>
                                        </p:tav>
                                      </p:tavLst>
                                    </p:anim>
                                  </p:childTnLst>
                                </p:cTn>
                              </p:par>
                              <p:par>
                                <p:cTn id="19" presetID="42" presetClass="entr" presetSubtype="0" fill="hold" grpId="0" nodeType="withEffect">
                                  <p:stCondLst>
                                    <p:cond delay="0"/>
                                  </p:stCondLst>
                                  <p:childTnLst>
                                    <p:set>
                                      <p:cBhvr>
                                        <p:cTn id="20" dur="1" fill="hold">
                                          <p:stCondLst>
                                            <p:cond delay="0"/>
                                          </p:stCondLst>
                                        </p:cTn>
                                        <p:tgtEl>
                                          <p:spTgt spid="49">
                                            <p:graphicEl>
                                              <a:dgm id="{C5B55922-EC50-4C73-B98C-63479F8872E5}"/>
                                            </p:graphicEl>
                                          </p:spTgt>
                                        </p:tgtEl>
                                        <p:attrNameLst>
                                          <p:attrName>style.visibility</p:attrName>
                                        </p:attrNameLst>
                                      </p:cBhvr>
                                      <p:to>
                                        <p:strVal val="visible"/>
                                      </p:to>
                                    </p:set>
                                    <p:animEffect transition="in" filter="fade">
                                      <p:cBhvr>
                                        <p:cTn id="21" dur="1000"/>
                                        <p:tgtEl>
                                          <p:spTgt spid="49">
                                            <p:graphicEl>
                                              <a:dgm id="{C5B55922-EC50-4C73-B98C-63479F8872E5}"/>
                                            </p:graphicEl>
                                          </p:spTgt>
                                        </p:tgtEl>
                                      </p:cBhvr>
                                    </p:animEffect>
                                    <p:anim calcmode="lin" valueType="num">
                                      <p:cBhvr>
                                        <p:cTn id="22" dur="1000" fill="hold"/>
                                        <p:tgtEl>
                                          <p:spTgt spid="49">
                                            <p:graphicEl>
                                              <a:dgm id="{C5B55922-EC50-4C73-B98C-63479F8872E5}"/>
                                            </p:graphicEl>
                                          </p:spTgt>
                                        </p:tgtEl>
                                        <p:attrNameLst>
                                          <p:attrName>ppt_x</p:attrName>
                                        </p:attrNameLst>
                                      </p:cBhvr>
                                      <p:tavLst>
                                        <p:tav tm="0">
                                          <p:val>
                                            <p:strVal val="#ppt_x"/>
                                          </p:val>
                                        </p:tav>
                                        <p:tav tm="100000">
                                          <p:val>
                                            <p:strVal val="#ppt_x"/>
                                          </p:val>
                                        </p:tav>
                                      </p:tavLst>
                                    </p:anim>
                                    <p:anim calcmode="lin" valueType="num">
                                      <p:cBhvr>
                                        <p:cTn id="23" dur="1000" fill="hold"/>
                                        <p:tgtEl>
                                          <p:spTgt spid="49">
                                            <p:graphicEl>
                                              <a:dgm id="{C5B55922-EC50-4C73-B98C-63479F8872E5}"/>
                                            </p:graphic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49">
                                            <p:graphicEl>
                                              <a:dgm id="{2E2E8CBD-304F-4C55-BB3B-C175C0FB7CA7}"/>
                                            </p:graphicEl>
                                          </p:spTgt>
                                        </p:tgtEl>
                                        <p:attrNameLst>
                                          <p:attrName>style.visibility</p:attrName>
                                        </p:attrNameLst>
                                      </p:cBhvr>
                                      <p:to>
                                        <p:strVal val="visible"/>
                                      </p:to>
                                    </p:set>
                                    <p:animEffect transition="in" filter="fade">
                                      <p:cBhvr>
                                        <p:cTn id="28" dur="1000"/>
                                        <p:tgtEl>
                                          <p:spTgt spid="49">
                                            <p:graphicEl>
                                              <a:dgm id="{2E2E8CBD-304F-4C55-BB3B-C175C0FB7CA7}"/>
                                            </p:graphicEl>
                                          </p:spTgt>
                                        </p:tgtEl>
                                      </p:cBhvr>
                                    </p:animEffect>
                                    <p:anim calcmode="lin" valueType="num">
                                      <p:cBhvr>
                                        <p:cTn id="29" dur="1000" fill="hold"/>
                                        <p:tgtEl>
                                          <p:spTgt spid="49">
                                            <p:graphicEl>
                                              <a:dgm id="{2E2E8CBD-304F-4C55-BB3B-C175C0FB7CA7}"/>
                                            </p:graphicEl>
                                          </p:spTgt>
                                        </p:tgtEl>
                                        <p:attrNameLst>
                                          <p:attrName>ppt_x</p:attrName>
                                        </p:attrNameLst>
                                      </p:cBhvr>
                                      <p:tavLst>
                                        <p:tav tm="0">
                                          <p:val>
                                            <p:strVal val="#ppt_x"/>
                                          </p:val>
                                        </p:tav>
                                        <p:tav tm="100000">
                                          <p:val>
                                            <p:strVal val="#ppt_x"/>
                                          </p:val>
                                        </p:tav>
                                      </p:tavLst>
                                    </p:anim>
                                    <p:anim calcmode="lin" valueType="num">
                                      <p:cBhvr>
                                        <p:cTn id="30" dur="1000" fill="hold"/>
                                        <p:tgtEl>
                                          <p:spTgt spid="49">
                                            <p:graphicEl>
                                              <a:dgm id="{2E2E8CBD-304F-4C55-BB3B-C175C0FB7CA7}"/>
                                            </p:graphicEl>
                                          </p:spTgt>
                                        </p:tgtEl>
                                        <p:attrNameLst>
                                          <p:attrName>ppt_y</p:attrName>
                                        </p:attrNameLst>
                                      </p:cBhvr>
                                      <p:tavLst>
                                        <p:tav tm="0">
                                          <p:val>
                                            <p:strVal val="#ppt_y+.1"/>
                                          </p:val>
                                        </p:tav>
                                        <p:tav tm="100000">
                                          <p:val>
                                            <p:strVal val="#ppt_y"/>
                                          </p:val>
                                        </p:tav>
                                      </p:tavLst>
                                    </p:anim>
                                  </p:childTnLst>
                                </p:cTn>
                              </p:par>
                              <p:par>
                                <p:cTn id="31" presetID="42" presetClass="entr" presetSubtype="0" fill="hold" grpId="0" nodeType="withEffect">
                                  <p:stCondLst>
                                    <p:cond delay="0"/>
                                  </p:stCondLst>
                                  <p:childTnLst>
                                    <p:set>
                                      <p:cBhvr>
                                        <p:cTn id="32" dur="1" fill="hold">
                                          <p:stCondLst>
                                            <p:cond delay="0"/>
                                          </p:stCondLst>
                                        </p:cTn>
                                        <p:tgtEl>
                                          <p:spTgt spid="49">
                                            <p:graphicEl>
                                              <a:dgm id="{6BE7D756-BE3D-4D3D-89CB-C2333CB3B32C}"/>
                                            </p:graphicEl>
                                          </p:spTgt>
                                        </p:tgtEl>
                                        <p:attrNameLst>
                                          <p:attrName>style.visibility</p:attrName>
                                        </p:attrNameLst>
                                      </p:cBhvr>
                                      <p:to>
                                        <p:strVal val="visible"/>
                                      </p:to>
                                    </p:set>
                                    <p:animEffect transition="in" filter="fade">
                                      <p:cBhvr>
                                        <p:cTn id="33" dur="1000"/>
                                        <p:tgtEl>
                                          <p:spTgt spid="49">
                                            <p:graphicEl>
                                              <a:dgm id="{6BE7D756-BE3D-4D3D-89CB-C2333CB3B32C}"/>
                                            </p:graphicEl>
                                          </p:spTgt>
                                        </p:tgtEl>
                                      </p:cBhvr>
                                    </p:animEffect>
                                    <p:anim calcmode="lin" valueType="num">
                                      <p:cBhvr>
                                        <p:cTn id="34" dur="1000" fill="hold"/>
                                        <p:tgtEl>
                                          <p:spTgt spid="49">
                                            <p:graphicEl>
                                              <a:dgm id="{6BE7D756-BE3D-4D3D-89CB-C2333CB3B32C}"/>
                                            </p:graphicEl>
                                          </p:spTgt>
                                        </p:tgtEl>
                                        <p:attrNameLst>
                                          <p:attrName>ppt_x</p:attrName>
                                        </p:attrNameLst>
                                      </p:cBhvr>
                                      <p:tavLst>
                                        <p:tav tm="0">
                                          <p:val>
                                            <p:strVal val="#ppt_x"/>
                                          </p:val>
                                        </p:tav>
                                        <p:tav tm="100000">
                                          <p:val>
                                            <p:strVal val="#ppt_x"/>
                                          </p:val>
                                        </p:tav>
                                      </p:tavLst>
                                    </p:anim>
                                    <p:anim calcmode="lin" valueType="num">
                                      <p:cBhvr>
                                        <p:cTn id="35" dur="1000" fill="hold"/>
                                        <p:tgtEl>
                                          <p:spTgt spid="49">
                                            <p:graphicEl>
                                              <a:dgm id="{6BE7D756-BE3D-4D3D-89CB-C2333CB3B32C}"/>
                                            </p:graphicEl>
                                          </p:spTgt>
                                        </p:tgtEl>
                                        <p:attrNameLst>
                                          <p:attrName>ppt_y</p:attrName>
                                        </p:attrNameLst>
                                      </p:cBhvr>
                                      <p:tavLst>
                                        <p:tav tm="0">
                                          <p:val>
                                            <p:strVal val="#ppt_y+.1"/>
                                          </p:val>
                                        </p:tav>
                                        <p:tav tm="100000">
                                          <p:val>
                                            <p:strVal val="#ppt_y"/>
                                          </p:val>
                                        </p:tav>
                                      </p:tavLst>
                                    </p:anim>
                                  </p:childTnLst>
                                </p:cTn>
                              </p:par>
                              <p:par>
                                <p:cTn id="36" presetID="42" presetClass="entr" presetSubtype="0" fill="hold" grpId="0" nodeType="withEffect">
                                  <p:stCondLst>
                                    <p:cond delay="0"/>
                                  </p:stCondLst>
                                  <p:childTnLst>
                                    <p:set>
                                      <p:cBhvr>
                                        <p:cTn id="37" dur="1" fill="hold">
                                          <p:stCondLst>
                                            <p:cond delay="0"/>
                                          </p:stCondLst>
                                        </p:cTn>
                                        <p:tgtEl>
                                          <p:spTgt spid="49">
                                            <p:graphicEl>
                                              <a:dgm id="{79168FA6-6D2D-4F1E-AADD-0D1C7DFB1624}"/>
                                            </p:graphicEl>
                                          </p:spTgt>
                                        </p:tgtEl>
                                        <p:attrNameLst>
                                          <p:attrName>style.visibility</p:attrName>
                                        </p:attrNameLst>
                                      </p:cBhvr>
                                      <p:to>
                                        <p:strVal val="visible"/>
                                      </p:to>
                                    </p:set>
                                    <p:animEffect transition="in" filter="fade">
                                      <p:cBhvr>
                                        <p:cTn id="38" dur="1000"/>
                                        <p:tgtEl>
                                          <p:spTgt spid="49">
                                            <p:graphicEl>
                                              <a:dgm id="{79168FA6-6D2D-4F1E-AADD-0D1C7DFB1624}"/>
                                            </p:graphicEl>
                                          </p:spTgt>
                                        </p:tgtEl>
                                      </p:cBhvr>
                                    </p:animEffect>
                                    <p:anim calcmode="lin" valueType="num">
                                      <p:cBhvr>
                                        <p:cTn id="39" dur="1000" fill="hold"/>
                                        <p:tgtEl>
                                          <p:spTgt spid="49">
                                            <p:graphicEl>
                                              <a:dgm id="{79168FA6-6D2D-4F1E-AADD-0D1C7DFB1624}"/>
                                            </p:graphicEl>
                                          </p:spTgt>
                                        </p:tgtEl>
                                        <p:attrNameLst>
                                          <p:attrName>ppt_x</p:attrName>
                                        </p:attrNameLst>
                                      </p:cBhvr>
                                      <p:tavLst>
                                        <p:tav tm="0">
                                          <p:val>
                                            <p:strVal val="#ppt_x"/>
                                          </p:val>
                                        </p:tav>
                                        <p:tav tm="100000">
                                          <p:val>
                                            <p:strVal val="#ppt_x"/>
                                          </p:val>
                                        </p:tav>
                                      </p:tavLst>
                                    </p:anim>
                                    <p:anim calcmode="lin" valueType="num">
                                      <p:cBhvr>
                                        <p:cTn id="40" dur="1000" fill="hold"/>
                                        <p:tgtEl>
                                          <p:spTgt spid="49">
                                            <p:graphicEl>
                                              <a:dgm id="{79168FA6-6D2D-4F1E-AADD-0D1C7DFB1624}"/>
                                            </p:graphicEl>
                                          </p:spTgt>
                                        </p:tgtEl>
                                        <p:attrNameLst>
                                          <p:attrName>ppt_y</p:attrName>
                                        </p:attrNameLst>
                                      </p:cBhvr>
                                      <p:tavLst>
                                        <p:tav tm="0">
                                          <p:val>
                                            <p:strVal val="#ppt_y+.1"/>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42" presetClass="entr" presetSubtype="0" fill="hold" grpId="0" nodeType="clickEffect">
                                  <p:stCondLst>
                                    <p:cond delay="0"/>
                                  </p:stCondLst>
                                  <p:childTnLst>
                                    <p:set>
                                      <p:cBhvr>
                                        <p:cTn id="44" dur="1" fill="hold">
                                          <p:stCondLst>
                                            <p:cond delay="0"/>
                                          </p:stCondLst>
                                        </p:cTn>
                                        <p:tgtEl>
                                          <p:spTgt spid="49">
                                            <p:graphicEl>
                                              <a:dgm id="{45A2346C-D112-40CA-B2B8-4D6223FC331B}"/>
                                            </p:graphicEl>
                                          </p:spTgt>
                                        </p:tgtEl>
                                        <p:attrNameLst>
                                          <p:attrName>style.visibility</p:attrName>
                                        </p:attrNameLst>
                                      </p:cBhvr>
                                      <p:to>
                                        <p:strVal val="visible"/>
                                      </p:to>
                                    </p:set>
                                    <p:animEffect transition="in" filter="fade">
                                      <p:cBhvr>
                                        <p:cTn id="45" dur="1000"/>
                                        <p:tgtEl>
                                          <p:spTgt spid="49">
                                            <p:graphicEl>
                                              <a:dgm id="{45A2346C-D112-40CA-B2B8-4D6223FC331B}"/>
                                            </p:graphicEl>
                                          </p:spTgt>
                                        </p:tgtEl>
                                      </p:cBhvr>
                                    </p:animEffect>
                                    <p:anim calcmode="lin" valueType="num">
                                      <p:cBhvr>
                                        <p:cTn id="46" dur="1000" fill="hold"/>
                                        <p:tgtEl>
                                          <p:spTgt spid="49">
                                            <p:graphicEl>
                                              <a:dgm id="{45A2346C-D112-40CA-B2B8-4D6223FC331B}"/>
                                            </p:graphicEl>
                                          </p:spTgt>
                                        </p:tgtEl>
                                        <p:attrNameLst>
                                          <p:attrName>ppt_x</p:attrName>
                                        </p:attrNameLst>
                                      </p:cBhvr>
                                      <p:tavLst>
                                        <p:tav tm="0">
                                          <p:val>
                                            <p:strVal val="#ppt_x"/>
                                          </p:val>
                                        </p:tav>
                                        <p:tav tm="100000">
                                          <p:val>
                                            <p:strVal val="#ppt_x"/>
                                          </p:val>
                                        </p:tav>
                                      </p:tavLst>
                                    </p:anim>
                                    <p:anim calcmode="lin" valueType="num">
                                      <p:cBhvr>
                                        <p:cTn id="47" dur="1000" fill="hold"/>
                                        <p:tgtEl>
                                          <p:spTgt spid="49">
                                            <p:graphicEl>
                                              <a:dgm id="{45A2346C-D112-40CA-B2B8-4D6223FC331B}"/>
                                            </p:graphicEl>
                                          </p:spTgt>
                                        </p:tgtEl>
                                        <p:attrNameLst>
                                          <p:attrName>ppt_y</p:attrName>
                                        </p:attrNameLst>
                                      </p:cBhvr>
                                      <p:tavLst>
                                        <p:tav tm="0">
                                          <p:val>
                                            <p:strVal val="#ppt_y+.1"/>
                                          </p:val>
                                        </p:tav>
                                        <p:tav tm="100000">
                                          <p:val>
                                            <p:strVal val="#ppt_y"/>
                                          </p:val>
                                        </p:tav>
                                      </p:tavLst>
                                    </p:anim>
                                  </p:childTnLst>
                                </p:cTn>
                              </p:par>
                              <p:par>
                                <p:cTn id="48" presetID="42" presetClass="entr" presetSubtype="0" fill="hold" grpId="0" nodeType="withEffect">
                                  <p:stCondLst>
                                    <p:cond delay="0"/>
                                  </p:stCondLst>
                                  <p:childTnLst>
                                    <p:set>
                                      <p:cBhvr>
                                        <p:cTn id="49" dur="1" fill="hold">
                                          <p:stCondLst>
                                            <p:cond delay="0"/>
                                          </p:stCondLst>
                                        </p:cTn>
                                        <p:tgtEl>
                                          <p:spTgt spid="49">
                                            <p:graphicEl>
                                              <a:dgm id="{DE42E87A-B971-4885-B701-F30DD4D4524D}"/>
                                            </p:graphicEl>
                                          </p:spTgt>
                                        </p:tgtEl>
                                        <p:attrNameLst>
                                          <p:attrName>style.visibility</p:attrName>
                                        </p:attrNameLst>
                                      </p:cBhvr>
                                      <p:to>
                                        <p:strVal val="visible"/>
                                      </p:to>
                                    </p:set>
                                    <p:animEffect transition="in" filter="fade">
                                      <p:cBhvr>
                                        <p:cTn id="50" dur="1000"/>
                                        <p:tgtEl>
                                          <p:spTgt spid="49">
                                            <p:graphicEl>
                                              <a:dgm id="{DE42E87A-B971-4885-B701-F30DD4D4524D}"/>
                                            </p:graphicEl>
                                          </p:spTgt>
                                        </p:tgtEl>
                                      </p:cBhvr>
                                    </p:animEffect>
                                    <p:anim calcmode="lin" valueType="num">
                                      <p:cBhvr>
                                        <p:cTn id="51" dur="1000" fill="hold"/>
                                        <p:tgtEl>
                                          <p:spTgt spid="49">
                                            <p:graphicEl>
                                              <a:dgm id="{DE42E87A-B971-4885-B701-F30DD4D4524D}"/>
                                            </p:graphicEl>
                                          </p:spTgt>
                                        </p:tgtEl>
                                        <p:attrNameLst>
                                          <p:attrName>ppt_x</p:attrName>
                                        </p:attrNameLst>
                                      </p:cBhvr>
                                      <p:tavLst>
                                        <p:tav tm="0">
                                          <p:val>
                                            <p:strVal val="#ppt_x"/>
                                          </p:val>
                                        </p:tav>
                                        <p:tav tm="100000">
                                          <p:val>
                                            <p:strVal val="#ppt_x"/>
                                          </p:val>
                                        </p:tav>
                                      </p:tavLst>
                                    </p:anim>
                                    <p:anim calcmode="lin" valueType="num">
                                      <p:cBhvr>
                                        <p:cTn id="52" dur="1000" fill="hold"/>
                                        <p:tgtEl>
                                          <p:spTgt spid="49">
                                            <p:graphicEl>
                                              <a:dgm id="{DE42E87A-B971-4885-B701-F30DD4D4524D}"/>
                                            </p:graphicEl>
                                          </p:spTgt>
                                        </p:tgtEl>
                                        <p:attrNameLst>
                                          <p:attrName>ppt_y</p:attrName>
                                        </p:attrNameLst>
                                      </p:cBhvr>
                                      <p:tavLst>
                                        <p:tav tm="0">
                                          <p:val>
                                            <p:strVal val="#ppt_y+.1"/>
                                          </p:val>
                                        </p:tav>
                                        <p:tav tm="100000">
                                          <p:val>
                                            <p:strVal val="#ppt_y"/>
                                          </p:val>
                                        </p:tav>
                                      </p:tavLst>
                                    </p:anim>
                                  </p:childTnLst>
                                </p:cTn>
                              </p:par>
                              <p:par>
                                <p:cTn id="53" presetID="42" presetClass="entr" presetSubtype="0" fill="hold" grpId="0" nodeType="withEffect">
                                  <p:stCondLst>
                                    <p:cond delay="0"/>
                                  </p:stCondLst>
                                  <p:childTnLst>
                                    <p:set>
                                      <p:cBhvr>
                                        <p:cTn id="54" dur="1" fill="hold">
                                          <p:stCondLst>
                                            <p:cond delay="0"/>
                                          </p:stCondLst>
                                        </p:cTn>
                                        <p:tgtEl>
                                          <p:spTgt spid="49">
                                            <p:graphicEl>
                                              <a:dgm id="{5C2DEDD1-06F6-4CC1-89E3-807A1F7CBE71}"/>
                                            </p:graphicEl>
                                          </p:spTgt>
                                        </p:tgtEl>
                                        <p:attrNameLst>
                                          <p:attrName>style.visibility</p:attrName>
                                        </p:attrNameLst>
                                      </p:cBhvr>
                                      <p:to>
                                        <p:strVal val="visible"/>
                                      </p:to>
                                    </p:set>
                                    <p:animEffect transition="in" filter="fade">
                                      <p:cBhvr>
                                        <p:cTn id="55" dur="1000"/>
                                        <p:tgtEl>
                                          <p:spTgt spid="49">
                                            <p:graphicEl>
                                              <a:dgm id="{5C2DEDD1-06F6-4CC1-89E3-807A1F7CBE71}"/>
                                            </p:graphicEl>
                                          </p:spTgt>
                                        </p:tgtEl>
                                      </p:cBhvr>
                                    </p:animEffect>
                                    <p:anim calcmode="lin" valueType="num">
                                      <p:cBhvr>
                                        <p:cTn id="56" dur="1000" fill="hold"/>
                                        <p:tgtEl>
                                          <p:spTgt spid="49">
                                            <p:graphicEl>
                                              <a:dgm id="{5C2DEDD1-06F6-4CC1-89E3-807A1F7CBE71}"/>
                                            </p:graphicEl>
                                          </p:spTgt>
                                        </p:tgtEl>
                                        <p:attrNameLst>
                                          <p:attrName>ppt_x</p:attrName>
                                        </p:attrNameLst>
                                      </p:cBhvr>
                                      <p:tavLst>
                                        <p:tav tm="0">
                                          <p:val>
                                            <p:strVal val="#ppt_x"/>
                                          </p:val>
                                        </p:tav>
                                        <p:tav tm="100000">
                                          <p:val>
                                            <p:strVal val="#ppt_x"/>
                                          </p:val>
                                        </p:tav>
                                      </p:tavLst>
                                    </p:anim>
                                    <p:anim calcmode="lin" valueType="num">
                                      <p:cBhvr>
                                        <p:cTn id="57" dur="1000" fill="hold"/>
                                        <p:tgtEl>
                                          <p:spTgt spid="49">
                                            <p:graphicEl>
                                              <a:dgm id="{5C2DEDD1-06F6-4CC1-89E3-807A1F7CBE71}"/>
                                            </p:graphicEl>
                                          </p:spTgt>
                                        </p:tgtEl>
                                        <p:attrNameLst>
                                          <p:attrName>ppt_y</p:attrName>
                                        </p:attrNameLst>
                                      </p:cBhvr>
                                      <p:tavLst>
                                        <p:tav tm="0">
                                          <p:val>
                                            <p:strVal val="#ppt_y+.1"/>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42" presetClass="entr" presetSubtype="0" fill="hold" grpId="0" nodeType="clickEffect">
                                  <p:stCondLst>
                                    <p:cond delay="0"/>
                                  </p:stCondLst>
                                  <p:childTnLst>
                                    <p:set>
                                      <p:cBhvr>
                                        <p:cTn id="61" dur="1" fill="hold">
                                          <p:stCondLst>
                                            <p:cond delay="0"/>
                                          </p:stCondLst>
                                        </p:cTn>
                                        <p:tgtEl>
                                          <p:spTgt spid="49">
                                            <p:graphicEl>
                                              <a:dgm id="{ACD0CA56-AC60-40FD-8202-201E4BDD8221}"/>
                                            </p:graphicEl>
                                          </p:spTgt>
                                        </p:tgtEl>
                                        <p:attrNameLst>
                                          <p:attrName>style.visibility</p:attrName>
                                        </p:attrNameLst>
                                      </p:cBhvr>
                                      <p:to>
                                        <p:strVal val="visible"/>
                                      </p:to>
                                    </p:set>
                                    <p:animEffect transition="in" filter="fade">
                                      <p:cBhvr>
                                        <p:cTn id="62" dur="1000"/>
                                        <p:tgtEl>
                                          <p:spTgt spid="49">
                                            <p:graphicEl>
                                              <a:dgm id="{ACD0CA56-AC60-40FD-8202-201E4BDD8221}"/>
                                            </p:graphicEl>
                                          </p:spTgt>
                                        </p:tgtEl>
                                      </p:cBhvr>
                                    </p:animEffect>
                                    <p:anim calcmode="lin" valueType="num">
                                      <p:cBhvr>
                                        <p:cTn id="63" dur="1000" fill="hold"/>
                                        <p:tgtEl>
                                          <p:spTgt spid="49">
                                            <p:graphicEl>
                                              <a:dgm id="{ACD0CA56-AC60-40FD-8202-201E4BDD8221}"/>
                                            </p:graphicEl>
                                          </p:spTgt>
                                        </p:tgtEl>
                                        <p:attrNameLst>
                                          <p:attrName>ppt_x</p:attrName>
                                        </p:attrNameLst>
                                      </p:cBhvr>
                                      <p:tavLst>
                                        <p:tav tm="0">
                                          <p:val>
                                            <p:strVal val="#ppt_x"/>
                                          </p:val>
                                        </p:tav>
                                        <p:tav tm="100000">
                                          <p:val>
                                            <p:strVal val="#ppt_x"/>
                                          </p:val>
                                        </p:tav>
                                      </p:tavLst>
                                    </p:anim>
                                    <p:anim calcmode="lin" valueType="num">
                                      <p:cBhvr>
                                        <p:cTn id="64" dur="1000" fill="hold"/>
                                        <p:tgtEl>
                                          <p:spTgt spid="49">
                                            <p:graphicEl>
                                              <a:dgm id="{ACD0CA56-AC60-40FD-8202-201E4BDD8221}"/>
                                            </p:graphicEl>
                                          </p:spTgt>
                                        </p:tgtEl>
                                        <p:attrNameLst>
                                          <p:attrName>ppt_y</p:attrName>
                                        </p:attrNameLst>
                                      </p:cBhvr>
                                      <p:tavLst>
                                        <p:tav tm="0">
                                          <p:val>
                                            <p:strVal val="#ppt_y+.1"/>
                                          </p:val>
                                        </p:tav>
                                        <p:tav tm="100000">
                                          <p:val>
                                            <p:strVal val="#ppt_y"/>
                                          </p:val>
                                        </p:tav>
                                      </p:tavLst>
                                    </p:anim>
                                  </p:childTnLst>
                                </p:cTn>
                              </p:par>
                              <p:par>
                                <p:cTn id="65" presetID="42" presetClass="entr" presetSubtype="0" fill="hold" grpId="0" nodeType="withEffect">
                                  <p:stCondLst>
                                    <p:cond delay="0"/>
                                  </p:stCondLst>
                                  <p:childTnLst>
                                    <p:set>
                                      <p:cBhvr>
                                        <p:cTn id="66" dur="1" fill="hold">
                                          <p:stCondLst>
                                            <p:cond delay="0"/>
                                          </p:stCondLst>
                                        </p:cTn>
                                        <p:tgtEl>
                                          <p:spTgt spid="49">
                                            <p:graphicEl>
                                              <a:dgm id="{344953AA-52D9-4D80-86E1-DDF1804C2B2B}"/>
                                            </p:graphicEl>
                                          </p:spTgt>
                                        </p:tgtEl>
                                        <p:attrNameLst>
                                          <p:attrName>style.visibility</p:attrName>
                                        </p:attrNameLst>
                                      </p:cBhvr>
                                      <p:to>
                                        <p:strVal val="visible"/>
                                      </p:to>
                                    </p:set>
                                    <p:animEffect transition="in" filter="fade">
                                      <p:cBhvr>
                                        <p:cTn id="67" dur="1000"/>
                                        <p:tgtEl>
                                          <p:spTgt spid="49">
                                            <p:graphicEl>
                                              <a:dgm id="{344953AA-52D9-4D80-86E1-DDF1804C2B2B}"/>
                                            </p:graphicEl>
                                          </p:spTgt>
                                        </p:tgtEl>
                                      </p:cBhvr>
                                    </p:animEffect>
                                    <p:anim calcmode="lin" valueType="num">
                                      <p:cBhvr>
                                        <p:cTn id="68" dur="1000" fill="hold"/>
                                        <p:tgtEl>
                                          <p:spTgt spid="49">
                                            <p:graphicEl>
                                              <a:dgm id="{344953AA-52D9-4D80-86E1-DDF1804C2B2B}"/>
                                            </p:graphicEl>
                                          </p:spTgt>
                                        </p:tgtEl>
                                        <p:attrNameLst>
                                          <p:attrName>ppt_x</p:attrName>
                                        </p:attrNameLst>
                                      </p:cBhvr>
                                      <p:tavLst>
                                        <p:tav tm="0">
                                          <p:val>
                                            <p:strVal val="#ppt_x"/>
                                          </p:val>
                                        </p:tav>
                                        <p:tav tm="100000">
                                          <p:val>
                                            <p:strVal val="#ppt_x"/>
                                          </p:val>
                                        </p:tav>
                                      </p:tavLst>
                                    </p:anim>
                                    <p:anim calcmode="lin" valueType="num">
                                      <p:cBhvr>
                                        <p:cTn id="69" dur="1000" fill="hold"/>
                                        <p:tgtEl>
                                          <p:spTgt spid="49">
                                            <p:graphicEl>
                                              <a:dgm id="{344953AA-52D9-4D80-86E1-DDF1804C2B2B}"/>
                                            </p:graphicEl>
                                          </p:spTgt>
                                        </p:tgtEl>
                                        <p:attrNameLst>
                                          <p:attrName>ppt_y</p:attrName>
                                        </p:attrNameLst>
                                      </p:cBhvr>
                                      <p:tavLst>
                                        <p:tav tm="0">
                                          <p:val>
                                            <p:strVal val="#ppt_y+.1"/>
                                          </p:val>
                                        </p:tav>
                                        <p:tav tm="100000">
                                          <p:val>
                                            <p:strVal val="#ppt_y"/>
                                          </p:val>
                                        </p:tav>
                                      </p:tavLst>
                                    </p:anim>
                                  </p:childTnLst>
                                </p:cTn>
                              </p:par>
                              <p:par>
                                <p:cTn id="70" presetID="42" presetClass="entr" presetSubtype="0" fill="hold" grpId="0" nodeType="withEffect">
                                  <p:stCondLst>
                                    <p:cond delay="0"/>
                                  </p:stCondLst>
                                  <p:childTnLst>
                                    <p:set>
                                      <p:cBhvr>
                                        <p:cTn id="71" dur="1" fill="hold">
                                          <p:stCondLst>
                                            <p:cond delay="0"/>
                                          </p:stCondLst>
                                        </p:cTn>
                                        <p:tgtEl>
                                          <p:spTgt spid="49">
                                            <p:graphicEl>
                                              <a:dgm id="{880875D2-25AD-450B-B97D-A5443946DE11}"/>
                                            </p:graphicEl>
                                          </p:spTgt>
                                        </p:tgtEl>
                                        <p:attrNameLst>
                                          <p:attrName>style.visibility</p:attrName>
                                        </p:attrNameLst>
                                      </p:cBhvr>
                                      <p:to>
                                        <p:strVal val="visible"/>
                                      </p:to>
                                    </p:set>
                                    <p:animEffect transition="in" filter="fade">
                                      <p:cBhvr>
                                        <p:cTn id="72" dur="1000"/>
                                        <p:tgtEl>
                                          <p:spTgt spid="49">
                                            <p:graphicEl>
                                              <a:dgm id="{880875D2-25AD-450B-B97D-A5443946DE11}"/>
                                            </p:graphicEl>
                                          </p:spTgt>
                                        </p:tgtEl>
                                      </p:cBhvr>
                                    </p:animEffect>
                                    <p:anim calcmode="lin" valueType="num">
                                      <p:cBhvr>
                                        <p:cTn id="73" dur="1000" fill="hold"/>
                                        <p:tgtEl>
                                          <p:spTgt spid="49">
                                            <p:graphicEl>
                                              <a:dgm id="{880875D2-25AD-450B-B97D-A5443946DE11}"/>
                                            </p:graphicEl>
                                          </p:spTgt>
                                        </p:tgtEl>
                                        <p:attrNameLst>
                                          <p:attrName>ppt_x</p:attrName>
                                        </p:attrNameLst>
                                      </p:cBhvr>
                                      <p:tavLst>
                                        <p:tav tm="0">
                                          <p:val>
                                            <p:strVal val="#ppt_x"/>
                                          </p:val>
                                        </p:tav>
                                        <p:tav tm="100000">
                                          <p:val>
                                            <p:strVal val="#ppt_x"/>
                                          </p:val>
                                        </p:tav>
                                      </p:tavLst>
                                    </p:anim>
                                    <p:anim calcmode="lin" valueType="num">
                                      <p:cBhvr>
                                        <p:cTn id="74" dur="1000" fill="hold"/>
                                        <p:tgtEl>
                                          <p:spTgt spid="49">
                                            <p:graphicEl>
                                              <a:dgm id="{880875D2-25AD-450B-B97D-A5443946DE11}"/>
                                            </p:graphicEl>
                                          </p:spTgt>
                                        </p:tgtEl>
                                        <p:attrNameLst>
                                          <p:attrName>ppt_y</p:attrName>
                                        </p:attrNameLst>
                                      </p:cBhvr>
                                      <p:tavLst>
                                        <p:tav tm="0">
                                          <p:val>
                                            <p:strVal val="#ppt_y+.1"/>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42" presetClass="entr" presetSubtype="0" fill="hold" grpId="0" nodeType="clickEffect">
                                  <p:stCondLst>
                                    <p:cond delay="0"/>
                                  </p:stCondLst>
                                  <p:childTnLst>
                                    <p:set>
                                      <p:cBhvr>
                                        <p:cTn id="78" dur="1" fill="hold">
                                          <p:stCondLst>
                                            <p:cond delay="0"/>
                                          </p:stCondLst>
                                        </p:cTn>
                                        <p:tgtEl>
                                          <p:spTgt spid="49">
                                            <p:graphicEl>
                                              <a:dgm id="{F7755FF5-7178-416A-9C5A-F2FD5EBB1236}"/>
                                            </p:graphicEl>
                                          </p:spTgt>
                                        </p:tgtEl>
                                        <p:attrNameLst>
                                          <p:attrName>style.visibility</p:attrName>
                                        </p:attrNameLst>
                                      </p:cBhvr>
                                      <p:to>
                                        <p:strVal val="visible"/>
                                      </p:to>
                                    </p:set>
                                    <p:animEffect transition="in" filter="fade">
                                      <p:cBhvr>
                                        <p:cTn id="79" dur="1000"/>
                                        <p:tgtEl>
                                          <p:spTgt spid="49">
                                            <p:graphicEl>
                                              <a:dgm id="{F7755FF5-7178-416A-9C5A-F2FD5EBB1236}"/>
                                            </p:graphicEl>
                                          </p:spTgt>
                                        </p:tgtEl>
                                      </p:cBhvr>
                                    </p:animEffect>
                                    <p:anim calcmode="lin" valueType="num">
                                      <p:cBhvr>
                                        <p:cTn id="80" dur="1000" fill="hold"/>
                                        <p:tgtEl>
                                          <p:spTgt spid="49">
                                            <p:graphicEl>
                                              <a:dgm id="{F7755FF5-7178-416A-9C5A-F2FD5EBB1236}"/>
                                            </p:graphicEl>
                                          </p:spTgt>
                                        </p:tgtEl>
                                        <p:attrNameLst>
                                          <p:attrName>ppt_x</p:attrName>
                                        </p:attrNameLst>
                                      </p:cBhvr>
                                      <p:tavLst>
                                        <p:tav tm="0">
                                          <p:val>
                                            <p:strVal val="#ppt_x"/>
                                          </p:val>
                                        </p:tav>
                                        <p:tav tm="100000">
                                          <p:val>
                                            <p:strVal val="#ppt_x"/>
                                          </p:val>
                                        </p:tav>
                                      </p:tavLst>
                                    </p:anim>
                                    <p:anim calcmode="lin" valueType="num">
                                      <p:cBhvr>
                                        <p:cTn id="81" dur="1000" fill="hold"/>
                                        <p:tgtEl>
                                          <p:spTgt spid="49">
                                            <p:graphicEl>
                                              <a:dgm id="{F7755FF5-7178-416A-9C5A-F2FD5EBB1236}"/>
                                            </p:graphicEl>
                                          </p:spTgt>
                                        </p:tgtEl>
                                        <p:attrNameLst>
                                          <p:attrName>ppt_y</p:attrName>
                                        </p:attrNameLst>
                                      </p:cBhvr>
                                      <p:tavLst>
                                        <p:tav tm="0">
                                          <p:val>
                                            <p:strVal val="#ppt_y+.1"/>
                                          </p:val>
                                        </p:tav>
                                        <p:tav tm="100000">
                                          <p:val>
                                            <p:strVal val="#ppt_y"/>
                                          </p:val>
                                        </p:tav>
                                      </p:tavLst>
                                    </p:anim>
                                  </p:childTnLst>
                                </p:cTn>
                              </p:par>
                              <p:par>
                                <p:cTn id="82" presetID="42" presetClass="entr" presetSubtype="0" fill="hold" grpId="0" nodeType="withEffect">
                                  <p:stCondLst>
                                    <p:cond delay="0"/>
                                  </p:stCondLst>
                                  <p:childTnLst>
                                    <p:set>
                                      <p:cBhvr>
                                        <p:cTn id="83" dur="1" fill="hold">
                                          <p:stCondLst>
                                            <p:cond delay="0"/>
                                          </p:stCondLst>
                                        </p:cTn>
                                        <p:tgtEl>
                                          <p:spTgt spid="49">
                                            <p:graphicEl>
                                              <a:dgm id="{8AD62B23-3CB1-4B98-B7A2-FBBC661F0353}"/>
                                            </p:graphicEl>
                                          </p:spTgt>
                                        </p:tgtEl>
                                        <p:attrNameLst>
                                          <p:attrName>style.visibility</p:attrName>
                                        </p:attrNameLst>
                                      </p:cBhvr>
                                      <p:to>
                                        <p:strVal val="visible"/>
                                      </p:to>
                                    </p:set>
                                    <p:animEffect transition="in" filter="fade">
                                      <p:cBhvr>
                                        <p:cTn id="84" dur="1000"/>
                                        <p:tgtEl>
                                          <p:spTgt spid="49">
                                            <p:graphicEl>
                                              <a:dgm id="{8AD62B23-3CB1-4B98-B7A2-FBBC661F0353}"/>
                                            </p:graphicEl>
                                          </p:spTgt>
                                        </p:tgtEl>
                                      </p:cBhvr>
                                    </p:animEffect>
                                    <p:anim calcmode="lin" valueType="num">
                                      <p:cBhvr>
                                        <p:cTn id="85" dur="1000" fill="hold"/>
                                        <p:tgtEl>
                                          <p:spTgt spid="49">
                                            <p:graphicEl>
                                              <a:dgm id="{8AD62B23-3CB1-4B98-B7A2-FBBC661F0353}"/>
                                            </p:graphicEl>
                                          </p:spTgt>
                                        </p:tgtEl>
                                        <p:attrNameLst>
                                          <p:attrName>ppt_x</p:attrName>
                                        </p:attrNameLst>
                                      </p:cBhvr>
                                      <p:tavLst>
                                        <p:tav tm="0">
                                          <p:val>
                                            <p:strVal val="#ppt_x"/>
                                          </p:val>
                                        </p:tav>
                                        <p:tav tm="100000">
                                          <p:val>
                                            <p:strVal val="#ppt_x"/>
                                          </p:val>
                                        </p:tav>
                                      </p:tavLst>
                                    </p:anim>
                                    <p:anim calcmode="lin" valueType="num">
                                      <p:cBhvr>
                                        <p:cTn id="86" dur="1000" fill="hold"/>
                                        <p:tgtEl>
                                          <p:spTgt spid="49">
                                            <p:graphicEl>
                                              <a:dgm id="{8AD62B23-3CB1-4B98-B7A2-FBBC661F0353}"/>
                                            </p:graphicEl>
                                          </p:spTgt>
                                        </p:tgtEl>
                                        <p:attrNameLst>
                                          <p:attrName>ppt_y</p:attrName>
                                        </p:attrNameLst>
                                      </p:cBhvr>
                                      <p:tavLst>
                                        <p:tav tm="0">
                                          <p:val>
                                            <p:strVal val="#ppt_y+.1"/>
                                          </p:val>
                                        </p:tav>
                                        <p:tav tm="100000">
                                          <p:val>
                                            <p:strVal val="#ppt_y"/>
                                          </p:val>
                                        </p:tav>
                                      </p:tavLst>
                                    </p:anim>
                                  </p:childTnLst>
                                </p:cTn>
                              </p:par>
                              <p:par>
                                <p:cTn id="87" presetID="42" presetClass="entr" presetSubtype="0" fill="hold" grpId="0" nodeType="withEffect">
                                  <p:stCondLst>
                                    <p:cond delay="0"/>
                                  </p:stCondLst>
                                  <p:childTnLst>
                                    <p:set>
                                      <p:cBhvr>
                                        <p:cTn id="88" dur="1" fill="hold">
                                          <p:stCondLst>
                                            <p:cond delay="0"/>
                                          </p:stCondLst>
                                        </p:cTn>
                                        <p:tgtEl>
                                          <p:spTgt spid="49">
                                            <p:graphicEl>
                                              <a:dgm id="{0357F7FD-FC9D-4B85-A6A7-277C9FA27D9A}"/>
                                            </p:graphicEl>
                                          </p:spTgt>
                                        </p:tgtEl>
                                        <p:attrNameLst>
                                          <p:attrName>style.visibility</p:attrName>
                                        </p:attrNameLst>
                                      </p:cBhvr>
                                      <p:to>
                                        <p:strVal val="visible"/>
                                      </p:to>
                                    </p:set>
                                    <p:animEffect transition="in" filter="fade">
                                      <p:cBhvr>
                                        <p:cTn id="89" dur="1000"/>
                                        <p:tgtEl>
                                          <p:spTgt spid="49">
                                            <p:graphicEl>
                                              <a:dgm id="{0357F7FD-FC9D-4B85-A6A7-277C9FA27D9A}"/>
                                            </p:graphicEl>
                                          </p:spTgt>
                                        </p:tgtEl>
                                      </p:cBhvr>
                                    </p:animEffect>
                                    <p:anim calcmode="lin" valueType="num">
                                      <p:cBhvr>
                                        <p:cTn id="90" dur="1000" fill="hold"/>
                                        <p:tgtEl>
                                          <p:spTgt spid="49">
                                            <p:graphicEl>
                                              <a:dgm id="{0357F7FD-FC9D-4B85-A6A7-277C9FA27D9A}"/>
                                            </p:graphicEl>
                                          </p:spTgt>
                                        </p:tgtEl>
                                        <p:attrNameLst>
                                          <p:attrName>ppt_x</p:attrName>
                                        </p:attrNameLst>
                                      </p:cBhvr>
                                      <p:tavLst>
                                        <p:tav tm="0">
                                          <p:val>
                                            <p:strVal val="#ppt_x"/>
                                          </p:val>
                                        </p:tav>
                                        <p:tav tm="100000">
                                          <p:val>
                                            <p:strVal val="#ppt_x"/>
                                          </p:val>
                                        </p:tav>
                                      </p:tavLst>
                                    </p:anim>
                                    <p:anim calcmode="lin" valueType="num">
                                      <p:cBhvr>
                                        <p:cTn id="91" dur="1000" fill="hold"/>
                                        <p:tgtEl>
                                          <p:spTgt spid="49">
                                            <p:graphicEl>
                                              <a:dgm id="{0357F7FD-FC9D-4B85-A6A7-277C9FA27D9A}"/>
                                            </p:graphic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92" fill="hold" display="0">
                  <p:stCondLst>
                    <p:cond delay="indefinite"/>
                  </p:stCondLst>
                  <p:endCondLst>
                    <p:cond evt="onStopAudio" delay="0">
                      <p:tgtEl>
                        <p:sldTgt/>
                      </p:tgtEl>
                    </p:cond>
                  </p:endCondLst>
                </p:cTn>
                <p:tgtEl>
                  <p:spTgt spid="72"/>
                </p:tgtEl>
              </p:cMediaNode>
            </p:audio>
          </p:childTnLst>
        </p:cTn>
      </p:par>
    </p:tnLst>
    <p:bldLst>
      <p:bldGraphic spid="49" grpId="0">
        <p:bldSub>
          <a:bldDgm bld="one"/>
        </p:bldSub>
      </p:bldGraphic>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822805-98EF-4DE8-8BDA-8682B32E9FB6}"/>
              </a:ext>
            </a:extLst>
          </p:cNvPr>
          <p:cNvSpPr>
            <a:spLocks noGrp="1"/>
          </p:cNvSpPr>
          <p:nvPr>
            <p:ph type="title"/>
          </p:nvPr>
        </p:nvSpPr>
        <p:spPr>
          <a:xfrm>
            <a:off x="838200" y="365125"/>
            <a:ext cx="10515600" cy="1325563"/>
          </a:xfrm>
        </p:spPr>
        <p:txBody>
          <a:bodyPr>
            <a:normAutofit/>
          </a:bodyPr>
          <a:lstStyle/>
          <a:p>
            <a:r>
              <a:rPr lang="en-US"/>
              <a:t>Objectives</a:t>
            </a:r>
          </a:p>
        </p:txBody>
      </p:sp>
      <p:graphicFrame>
        <p:nvGraphicFramePr>
          <p:cNvPr id="35" name="Content Placeholder 2">
            <a:extLst>
              <a:ext uri="{FF2B5EF4-FFF2-40B4-BE49-F238E27FC236}">
                <a16:creationId xmlns:a16="http://schemas.microsoft.com/office/drawing/2014/main" id="{2304A136-A9F8-4B89-96F5-F9DE9EC2B10D}"/>
              </a:ext>
            </a:extLst>
          </p:cNvPr>
          <p:cNvGraphicFramePr>
            <a:graphicFrameLocks noGrp="1"/>
          </p:cNvGraphicFramePr>
          <p:nvPr>
            <p:ph idx="1"/>
            <p:extLst>
              <p:ext uri="{D42A27DB-BD31-4B8C-83A1-F6EECF244321}">
                <p14:modId xmlns:p14="http://schemas.microsoft.com/office/powerpoint/2010/main" val="3176355337"/>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pic>
        <p:nvPicPr>
          <p:cNvPr id="5" name="Audio 4">
            <a:hlinkClick r:id="" action="ppaction://media"/>
            <a:extLst>
              <a:ext uri="{FF2B5EF4-FFF2-40B4-BE49-F238E27FC236}">
                <a16:creationId xmlns:a16="http://schemas.microsoft.com/office/drawing/2014/main" id="{28B8A1D5-42FC-4FCF-B6F2-22BAA4F33879}"/>
              </a:ext>
            </a:extLst>
          </p:cNvPr>
          <p:cNvPicPr>
            <a:picLocks noChangeAspect="1"/>
          </p:cNvPicPr>
          <p:nvPr>
            <a:audioFile r:link="rId3"/>
            <p:extLst>
              <p:ext uri="{DAA4B4D4-6D71-4841-9C94-3DE7FCFB9230}">
                <p14:media xmlns:p14="http://schemas.microsoft.com/office/powerpoint/2010/main" r:embed="rId2"/>
              </p:ext>
            </p:extLst>
          </p:nvPr>
        </p:nvPicPr>
        <p:blipFill>
          <a:blip r:embed="rId11"/>
          <a:stretch>
            <a:fillRect/>
          </a:stretch>
        </p:blipFill>
        <p:spPr>
          <a:xfrm>
            <a:off x="11430000" y="6096000"/>
            <a:ext cx="609600" cy="609600"/>
          </a:xfrm>
          <a:prstGeom prst="rect">
            <a:avLst/>
          </a:prstGeom>
        </p:spPr>
      </p:pic>
    </p:spTree>
    <p:custDataLst>
      <p:tags r:id="rId1"/>
    </p:custDataLst>
    <p:extLst>
      <p:ext uri="{BB962C8B-B14F-4D97-AF65-F5344CB8AC3E}">
        <p14:creationId xmlns:p14="http://schemas.microsoft.com/office/powerpoint/2010/main" val="4252193680"/>
      </p:ext>
    </p:extLst>
  </p:cSld>
  <p:clrMapOvr>
    <a:masterClrMapping/>
  </p:clrMapOvr>
  <mc:AlternateContent xmlns:mc="http://schemas.openxmlformats.org/markup-compatibility/2006">
    <mc:Choice xmlns:p14="http://schemas.microsoft.com/office/powerpoint/2010/main" Requires="p14">
      <p:transition spd="slow" p14:dur="3400" advTm="45124">
        <p14:reveal/>
      </p:transition>
    </mc:Choice>
    <mc:Fallback>
      <p:transition spd="slow" advTm="45124">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35">
                                            <p:graphicEl>
                                              <a:dgm id="{AA91294F-216B-4AFE-A4B0-0CEA7EEF87E7}"/>
                                            </p:graphicEl>
                                          </p:spTgt>
                                        </p:tgtEl>
                                        <p:attrNameLst>
                                          <p:attrName>style.visibility</p:attrName>
                                        </p:attrNameLst>
                                      </p:cBhvr>
                                      <p:to>
                                        <p:strVal val="visible"/>
                                      </p:to>
                                    </p:set>
                                    <p:animEffect transition="in" filter="fade">
                                      <p:cBhvr>
                                        <p:cTn id="11" dur="500"/>
                                        <p:tgtEl>
                                          <p:spTgt spid="35">
                                            <p:graphicEl>
                                              <a:dgm id="{AA91294F-216B-4AFE-A4B0-0CEA7EEF87E7}"/>
                                            </p:graphicEl>
                                          </p:spTgt>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35">
                                            <p:graphicEl>
                                              <a:dgm id="{CA9B6EA9-73C1-4AEB-AF47-1F06234EE4F4}"/>
                                            </p:graphicEl>
                                          </p:spTgt>
                                        </p:tgtEl>
                                        <p:attrNameLst>
                                          <p:attrName>style.visibility</p:attrName>
                                        </p:attrNameLst>
                                      </p:cBhvr>
                                      <p:to>
                                        <p:strVal val="visible"/>
                                      </p:to>
                                    </p:set>
                                    <p:animEffect transition="in" filter="fade">
                                      <p:cBhvr>
                                        <p:cTn id="14" dur="500"/>
                                        <p:tgtEl>
                                          <p:spTgt spid="35">
                                            <p:graphicEl>
                                              <a:dgm id="{CA9B6EA9-73C1-4AEB-AF47-1F06234EE4F4}"/>
                                            </p:graphicEl>
                                          </p:spTgt>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35">
                                            <p:graphicEl>
                                              <a:dgm id="{D9A17329-5C9A-4E06-87FF-B8FEE3FF4704}"/>
                                            </p:graphicEl>
                                          </p:spTgt>
                                        </p:tgtEl>
                                        <p:attrNameLst>
                                          <p:attrName>style.visibility</p:attrName>
                                        </p:attrNameLst>
                                      </p:cBhvr>
                                      <p:to>
                                        <p:strVal val="visible"/>
                                      </p:to>
                                    </p:set>
                                    <p:animEffect transition="in" filter="fade">
                                      <p:cBhvr>
                                        <p:cTn id="17" dur="500"/>
                                        <p:tgtEl>
                                          <p:spTgt spid="35">
                                            <p:graphicEl>
                                              <a:dgm id="{D9A17329-5C9A-4E06-87FF-B8FEE3FF4704}"/>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5">
                                            <p:graphicEl>
                                              <a:dgm id="{2BDD7422-D8EC-4B1F-9551-A0DE331DD04F}"/>
                                            </p:graphicEl>
                                          </p:spTgt>
                                        </p:tgtEl>
                                        <p:attrNameLst>
                                          <p:attrName>style.visibility</p:attrName>
                                        </p:attrNameLst>
                                      </p:cBhvr>
                                      <p:to>
                                        <p:strVal val="visible"/>
                                      </p:to>
                                    </p:set>
                                    <p:animEffect transition="in" filter="fade">
                                      <p:cBhvr>
                                        <p:cTn id="22" dur="500"/>
                                        <p:tgtEl>
                                          <p:spTgt spid="35">
                                            <p:graphicEl>
                                              <a:dgm id="{2BDD7422-D8EC-4B1F-9551-A0DE331DD04F}"/>
                                            </p:graphic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5">
                                            <p:graphicEl>
                                              <a:dgm id="{D2D0E881-5C5E-48D7-BF84-2835E4532B37}"/>
                                            </p:graphicEl>
                                          </p:spTgt>
                                        </p:tgtEl>
                                        <p:attrNameLst>
                                          <p:attrName>style.visibility</p:attrName>
                                        </p:attrNameLst>
                                      </p:cBhvr>
                                      <p:to>
                                        <p:strVal val="visible"/>
                                      </p:to>
                                    </p:set>
                                    <p:animEffect transition="in" filter="fade">
                                      <p:cBhvr>
                                        <p:cTn id="25" dur="500"/>
                                        <p:tgtEl>
                                          <p:spTgt spid="35">
                                            <p:graphicEl>
                                              <a:dgm id="{D2D0E881-5C5E-48D7-BF84-2835E4532B37}"/>
                                            </p:graphic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5">
                                            <p:graphicEl>
                                              <a:dgm id="{1AE93AE1-567B-4052-AFF1-1C3E4CD9D54A}"/>
                                            </p:graphicEl>
                                          </p:spTgt>
                                        </p:tgtEl>
                                        <p:attrNameLst>
                                          <p:attrName>style.visibility</p:attrName>
                                        </p:attrNameLst>
                                      </p:cBhvr>
                                      <p:to>
                                        <p:strVal val="visible"/>
                                      </p:to>
                                    </p:set>
                                    <p:animEffect transition="in" filter="fade">
                                      <p:cBhvr>
                                        <p:cTn id="28" dur="500"/>
                                        <p:tgtEl>
                                          <p:spTgt spid="35">
                                            <p:graphicEl>
                                              <a:dgm id="{1AE93AE1-567B-4052-AFF1-1C3E4CD9D54A}"/>
                                            </p:graphic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35">
                                            <p:graphicEl>
                                              <a:dgm id="{7084983E-8490-46F9-9A12-4B5F218F9FD4}"/>
                                            </p:graphicEl>
                                          </p:spTgt>
                                        </p:tgtEl>
                                        <p:attrNameLst>
                                          <p:attrName>style.visibility</p:attrName>
                                        </p:attrNameLst>
                                      </p:cBhvr>
                                      <p:to>
                                        <p:strVal val="visible"/>
                                      </p:to>
                                    </p:set>
                                    <p:animEffect transition="in" filter="fade">
                                      <p:cBhvr>
                                        <p:cTn id="33" dur="500"/>
                                        <p:tgtEl>
                                          <p:spTgt spid="35">
                                            <p:graphicEl>
                                              <a:dgm id="{7084983E-8490-46F9-9A12-4B5F218F9FD4}"/>
                                            </p:graphic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5">
                                            <p:graphicEl>
                                              <a:dgm id="{7E511EEB-46E4-4049-850D-611444895403}"/>
                                            </p:graphicEl>
                                          </p:spTgt>
                                        </p:tgtEl>
                                        <p:attrNameLst>
                                          <p:attrName>style.visibility</p:attrName>
                                        </p:attrNameLst>
                                      </p:cBhvr>
                                      <p:to>
                                        <p:strVal val="visible"/>
                                      </p:to>
                                    </p:set>
                                    <p:animEffect transition="in" filter="fade">
                                      <p:cBhvr>
                                        <p:cTn id="36" dur="500"/>
                                        <p:tgtEl>
                                          <p:spTgt spid="35">
                                            <p:graphicEl>
                                              <a:dgm id="{7E511EEB-46E4-4049-850D-611444895403}"/>
                                            </p:graphic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5">
                                            <p:graphicEl>
                                              <a:dgm id="{97AAA9DF-BF80-40B5-8A8E-E8697B591CD7}"/>
                                            </p:graphicEl>
                                          </p:spTgt>
                                        </p:tgtEl>
                                        <p:attrNameLst>
                                          <p:attrName>style.visibility</p:attrName>
                                        </p:attrNameLst>
                                      </p:cBhvr>
                                      <p:to>
                                        <p:strVal val="visible"/>
                                      </p:to>
                                    </p:set>
                                    <p:animEffect transition="in" filter="fade">
                                      <p:cBhvr>
                                        <p:cTn id="39" dur="500"/>
                                        <p:tgtEl>
                                          <p:spTgt spid="35">
                                            <p:graphicEl>
                                              <a:dgm id="{97AAA9DF-BF80-40B5-8A8E-E8697B591CD7}"/>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40" fill="hold" display="0">
                  <p:stCondLst>
                    <p:cond delay="indefinite"/>
                  </p:stCondLst>
                  <p:endCondLst>
                    <p:cond evt="onStopAudio" delay="0">
                      <p:tgtEl>
                        <p:sldTgt/>
                      </p:tgtEl>
                    </p:cond>
                  </p:endCondLst>
                </p:cTn>
                <p:tgtEl>
                  <p:spTgt spid="5"/>
                </p:tgtEl>
              </p:cMediaNode>
            </p:audio>
          </p:childTnLst>
        </p:cTn>
      </p:par>
    </p:tnLst>
    <p:bldLst>
      <p:bldGraphic spid="35" grpId="0" uiExpand="1">
        <p:bldSub>
          <a:bldDgm bld="one"/>
        </p:bldSub>
      </p:bldGraphic>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7">
            <a:extLst>
              <a:ext uri="{FF2B5EF4-FFF2-40B4-BE49-F238E27FC236}">
                <a16:creationId xmlns:a16="http://schemas.microsoft.com/office/drawing/2014/main" id="{F98ED85F-DCEE-4B50-802E-71A6E3E12B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14000"/>
            </a:schemeClr>
          </a:solidFill>
          <a:ln w="127000" cap="sq" cmpd="thinThick">
            <a:solidFill>
              <a:schemeClr val="tx1">
                <a:lumMod val="85000"/>
                <a:lumOff val="15000"/>
                <a:alpha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0D88F03-B36D-4648-A814-4386634AFC6D}"/>
              </a:ext>
            </a:extLst>
          </p:cNvPr>
          <p:cNvSpPr>
            <a:spLocks noGrp="1"/>
          </p:cNvSpPr>
          <p:nvPr>
            <p:ph type="title"/>
          </p:nvPr>
        </p:nvSpPr>
        <p:spPr>
          <a:xfrm>
            <a:off x="838200" y="631825"/>
            <a:ext cx="10515600" cy="1325563"/>
          </a:xfrm>
        </p:spPr>
        <p:txBody>
          <a:bodyPr>
            <a:normAutofit/>
          </a:bodyPr>
          <a:lstStyle/>
          <a:p>
            <a:r>
              <a:rPr lang="en-US"/>
              <a:t>Exploratory Analysis</a:t>
            </a:r>
            <a:endParaRPr lang="en-US" dirty="0"/>
          </a:p>
        </p:txBody>
      </p:sp>
      <p:sp>
        <p:nvSpPr>
          <p:cNvPr id="18" name="Content Placeholder 2">
            <a:extLst>
              <a:ext uri="{FF2B5EF4-FFF2-40B4-BE49-F238E27FC236}">
                <a16:creationId xmlns:a16="http://schemas.microsoft.com/office/drawing/2014/main" id="{7CA82B5C-0BC5-43EB-9F3E-83D745767340}"/>
              </a:ext>
            </a:extLst>
          </p:cNvPr>
          <p:cNvSpPr>
            <a:spLocks noGrp="1"/>
          </p:cNvSpPr>
          <p:nvPr>
            <p:ph idx="1"/>
          </p:nvPr>
        </p:nvSpPr>
        <p:spPr>
          <a:xfrm>
            <a:off x="838200" y="2057400"/>
            <a:ext cx="10515600" cy="3871762"/>
          </a:xfrm>
        </p:spPr>
        <p:txBody>
          <a:bodyPr>
            <a:normAutofit/>
          </a:bodyPr>
          <a:lstStyle/>
          <a:p>
            <a:r>
              <a:rPr lang="en-US" sz="2200" dirty="0"/>
              <a:t>Overall Attrition Rate: 16%</a:t>
            </a:r>
          </a:p>
          <a:p>
            <a:r>
              <a:rPr lang="en-US" sz="2200" dirty="0"/>
              <a:t>No Significant Impact (Chi-Squared test, alpha = 0.05):</a:t>
            </a:r>
          </a:p>
          <a:p>
            <a:pPr lvl="1"/>
            <a:r>
              <a:rPr lang="en-US" sz="2200" dirty="0"/>
              <a:t>Gender, Education, Daily/Hourly Rate, Monthly Income, Performance Rating, Relationship Satisfaction, and Time Allotted for Training</a:t>
            </a:r>
          </a:p>
          <a:p>
            <a:r>
              <a:rPr lang="en-US" sz="2200" dirty="0"/>
              <a:t>Factors with Strongest Impact on Attrition</a:t>
            </a:r>
          </a:p>
          <a:p>
            <a:pPr marL="457200" lvl="1" indent="0">
              <a:buNone/>
            </a:pPr>
            <a:r>
              <a:rPr lang="en-US" sz="2200" dirty="0"/>
              <a:t>1) Overtime </a:t>
            </a:r>
            <a:r>
              <a:rPr lang="en-US" sz="1600" i="1" dirty="0"/>
              <a:t>(p = 1.024e-15)</a:t>
            </a:r>
          </a:p>
          <a:p>
            <a:pPr marL="457200" lvl="1" indent="0">
              <a:buNone/>
            </a:pPr>
            <a:r>
              <a:rPr lang="en-US" sz="2200" dirty="0"/>
              <a:t>2) Stock Option Level </a:t>
            </a:r>
            <a:r>
              <a:rPr lang="en-US" sz="1600" i="1" dirty="0"/>
              <a:t>(p = 3.724e-12)</a:t>
            </a:r>
          </a:p>
          <a:p>
            <a:pPr marL="457200" lvl="1" indent="0">
              <a:buNone/>
            </a:pPr>
            <a:r>
              <a:rPr lang="en-US" sz="2200" dirty="0"/>
              <a:t>3) Job Involvement </a:t>
            </a:r>
            <a:r>
              <a:rPr lang="en-US" sz="1600" i="1" dirty="0"/>
              <a:t>(p = 5.211e-09)</a:t>
            </a:r>
          </a:p>
          <a:p>
            <a:pPr marL="457200" lvl="1" indent="0">
              <a:buNone/>
            </a:pPr>
            <a:r>
              <a:rPr lang="en-US" sz="2200" dirty="0"/>
              <a:t>4) Job Level </a:t>
            </a:r>
            <a:r>
              <a:rPr lang="en-US" sz="1600" i="1" dirty="0"/>
              <a:t>(p = 2.085e-08)</a:t>
            </a:r>
          </a:p>
          <a:p>
            <a:pPr marL="457200" lvl="1" indent="0">
              <a:buNone/>
            </a:pPr>
            <a:r>
              <a:rPr lang="en-US" sz="2200" dirty="0"/>
              <a:t>5) Marital Status</a:t>
            </a:r>
            <a:r>
              <a:rPr lang="en-US" sz="1600" i="1" dirty="0"/>
              <a:t> (p = 3.379e-08)</a:t>
            </a:r>
          </a:p>
        </p:txBody>
      </p:sp>
      <p:pic>
        <p:nvPicPr>
          <p:cNvPr id="24" name="Audio 23">
            <a:hlinkClick r:id="" action="ppaction://media"/>
            <a:extLst>
              <a:ext uri="{FF2B5EF4-FFF2-40B4-BE49-F238E27FC236}">
                <a16:creationId xmlns:a16="http://schemas.microsoft.com/office/drawing/2014/main" id="{00F5C173-9C0A-4DDB-AC8F-144D6C92F8E8}"/>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430000" y="6096000"/>
            <a:ext cx="609600" cy="609600"/>
          </a:xfrm>
          <a:prstGeom prst="rect">
            <a:avLst/>
          </a:prstGeom>
        </p:spPr>
      </p:pic>
    </p:spTree>
    <p:custDataLst>
      <p:tags r:id="rId1"/>
    </p:custDataLst>
    <p:extLst>
      <p:ext uri="{BB962C8B-B14F-4D97-AF65-F5344CB8AC3E}">
        <p14:creationId xmlns:p14="http://schemas.microsoft.com/office/powerpoint/2010/main" val="1672255721"/>
      </p:ext>
    </p:extLst>
  </p:cSld>
  <p:clrMapOvr>
    <a:masterClrMapping/>
  </p:clrMapOvr>
  <mc:AlternateContent xmlns:mc="http://schemas.openxmlformats.org/markup-compatibility/2006">
    <mc:Choice xmlns:p14="http://schemas.microsoft.com/office/powerpoint/2010/main" Requires="p14">
      <p:transition spd="slow" p14:dur="3400" advTm="85469">
        <p14:reveal/>
      </p:transition>
    </mc:Choice>
    <mc:Fallback>
      <p:transition spd="slow" advTm="85469">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4"/>
                                        </p:tgtEl>
                                      </p:cBhvr>
                                    </p:cmd>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grpId="0" nodeType="clickEffect">
                                  <p:stCondLst>
                                    <p:cond delay="0"/>
                                  </p:stCondLst>
                                  <p:childTnLst>
                                    <p:set>
                                      <p:cBhvr>
                                        <p:cTn id="10" dur="1" fill="hold">
                                          <p:stCondLst>
                                            <p:cond delay="0"/>
                                          </p:stCondLst>
                                        </p:cTn>
                                        <p:tgtEl>
                                          <p:spTgt spid="18">
                                            <p:txEl>
                                              <p:pRg st="0" end="0"/>
                                            </p:txEl>
                                          </p:spTgt>
                                        </p:tgtEl>
                                        <p:attrNameLst>
                                          <p:attrName>style.visibility</p:attrName>
                                        </p:attrNameLst>
                                      </p:cBhvr>
                                      <p:to>
                                        <p:strVal val="visible"/>
                                      </p:to>
                                    </p:set>
                                    <p:animEffect transition="in" filter="fade">
                                      <p:cBhvr>
                                        <p:cTn id="11" dur="1000"/>
                                        <p:tgtEl>
                                          <p:spTgt spid="18">
                                            <p:txEl>
                                              <p:pRg st="0" end="0"/>
                                            </p:txEl>
                                          </p:spTgt>
                                        </p:tgtEl>
                                      </p:cBhvr>
                                    </p:animEffect>
                                    <p:anim calcmode="lin" valueType="num">
                                      <p:cBhvr>
                                        <p:cTn id="12" dur="1000" fill="hold"/>
                                        <p:tgtEl>
                                          <p:spTgt spid="18">
                                            <p:txEl>
                                              <p:pRg st="0" end="0"/>
                                            </p:txEl>
                                          </p:spTgt>
                                        </p:tgtEl>
                                        <p:attrNameLst>
                                          <p:attrName>ppt_x</p:attrName>
                                        </p:attrNameLst>
                                      </p:cBhvr>
                                      <p:tavLst>
                                        <p:tav tm="0">
                                          <p:val>
                                            <p:strVal val="#ppt_x"/>
                                          </p:val>
                                        </p:tav>
                                        <p:tav tm="100000">
                                          <p:val>
                                            <p:strVal val="#ppt_x"/>
                                          </p:val>
                                        </p:tav>
                                      </p:tavLst>
                                    </p:anim>
                                    <p:anim calcmode="lin" valueType="num">
                                      <p:cBhvr>
                                        <p:cTn id="13" dur="1000" fill="hold"/>
                                        <p:tgtEl>
                                          <p:spTgt spid="18">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18">
                                            <p:txEl>
                                              <p:pRg st="1" end="1"/>
                                            </p:txEl>
                                          </p:spTgt>
                                        </p:tgtEl>
                                        <p:attrNameLst>
                                          <p:attrName>style.visibility</p:attrName>
                                        </p:attrNameLst>
                                      </p:cBhvr>
                                      <p:to>
                                        <p:strVal val="visible"/>
                                      </p:to>
                                    </p:set>
                                    <p:animEffect transition="in" filter="fade">
                                      <p:cBhvr>
                                        <p:cTn id="18" dur="1000"/>
                                        <p:tgtEl>
                                          <p:spTgt spid="18">
                                            <p:txEl>
                                              <p:pRg st="1" end="1"/>
                                            </p:txEl>
                                          </p:spTgt>
                                        </p:tgtEl>
                                      </p:cBhvr>
                                    </p:animEffect>
                                    <p:anim calcmode="lin" valueType="num">
                                      <p:cBhvr>
                                        <p:cTn id="19" dur="1000" fill="hold"/>
                                        <p:tgtEl>
                                          <p:spTgt spid="18">
                                            <p:txEl>
                                              <p:pRg st="1" end="1"/>
                                            </p:txEl>
                                          </p:spTgt>
                                        </p:tgtEl>
                                        <p:attrNameLst>
                                          <p:attrName>ppt_x</p:attrName>
                                        </p:attrNameLst>
                                      </p:cBhvr>
                                      <p:tavLst>
                                        <p:tav tm="0">
                                          <p:val>
                                            <p:strVal val="#ppt_x"/>
                                          </p:val>
                                        </p:tav>
                                        <p:tav tm="100000">
                                          <p:val>
                                            <p:strVal val="#ppt_x"/>
                                          </p:val>
                                        </p:tav>
                                      </p:tavLst>
                                    </p:anim>
                                    <p:anim calcmode="lin" valueType="num">
                                      <p:cBhvr>
                                        <p:cTn id="20" dur="1000" fill="hold"/>
                                        <p:tgtEl>
                                          <p:spTgt spid="18">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18">
                                            <p:txEl>
                                              <p:pRg st="2" end="2"/>
                                            </p:txEl>
                                          </p:spTgt>
                                        </p:tgtEl>
                                        <p:attrNameLst>
                                          <p:attrName>style.visibility</p:attrName>
                                        </p:attrNameLst>
                                      </p:cBhvr>
                                      <p:to>
                                        <p:strVal val="visible"/>
                                      </p:to>
                                    </p:set>
                                    <p:animEffect transition="in" filter="fade">
                                      <p:cBhvr>
                                        <p:cTn id="25" dur="1000"/>
                                        <p:tgtEl>
                                          <p:spTgt spid="18">
                                            <p:txEl>
                                              <p:pRg st="2" end="2"/>
                                            </p:txEl>
                                          </p:spTgt>
                                        </p:tgtEl>
                                      </p:cBhvr>
                                    </p:animEffect>
                                    <p:anim calcmode="lin" valueType="num">
                                      <p:cBhvr>
                                        <p:cTn id="26" dur="1000" fill="hold"/>
                                        <p:tgtEl>
                                          <p:spTgt spid="18">
                                            <p:txEl>
                                              <p:pRg st="2" end="2"/>
                                            </p:txEl>
                                          </p:spTgt>
                                        </p:tgtEl>
                                        <p:attrNameLst>
                                          <p:attrName>ppt_x</p:attrName>
                                        </p:attrNameLst>
                                      </p:cBhvr>
                                      <p:tavLst>
                                        <p:tav tm="0">
                                          <p:val>
                                            <p:strVal val="#ppt_x"/>
                                          </p:val>
                                        </p:tav>
                                        <p:tav tm="100000">
                                          <p:val>
                                            <p:strVal val="#ppt_x"/>
                                          </p:val>
                                        </p:tav>
                                      </p:tavLst>
                                    </p:anim>
                                    <p:anim calcmode="lin" valueType="num">
                                      <p:cBhvr>
                                        <p:cTn id="27" dur="1000" fill="hold"/>
                                        <p:tgtEl>
                                          <p:spTgt spid="18">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grpId="0" nodeType="clickEffect">
                                  <p:stCondLst>
                                    <p:cond delay="0"/>
                                  </p:stCondLst>
                                  <p:childTnLst>
                                    <p:set>
                                      <p:cBhvr>
                                        <p:cTn id="31" dur="1" fill="hold">
                                          <p:stCondLst>
                                            <p:cond delay="0"/>
                                          </p:stCondLst>
                                        </p:cTn>
                                        <p:tgtEl>
                                          <p:spTgt spid="18">
                                            <p:txEl>
                                              <p:pRg st="3" end="3"/>
                                            </p:txEl>
                                          </p:spTgt>
                                        </p:tgtEl>
                                        <p:attrNameLst>
                                          <p:attrName>style.visibility</p:attrName>
                                        </p:attrNameLst>
                                      </p:cBhvr>
                                      <p:to>
                                        <p:strVal val="visible"/>
                                      </p:to>
                                    </p:set>
                                    <p:animEffect transition="in" filter="fade">
                                      <p:cBhvr>
                                        <p:cTn id="32" dur="1000"/>
                                        <p:tgtEl>
                                          <p:spTgt spid="18">
                                            <p:txEl>
                                              <p:pRg st="3" end="3"/>
                                            </p:txEl>
                                          </p:spTgt>
                                        </p:tgtEl>
                                      </p:cBhvr>
                                    </p:animEffect>
                                    <p:anim calcmode="lin" valueType="num">
                                      <p:cBhvr>
                                        <p:cTn id="33" dur="1000" fill="hold"/>
                                        <p:tgtEl>
                                          <p:spTgt spid="18">
                                            <p:txEl>
                                              <p:pRg st="3" end="3"/>
                                            </p:txEl>
                                          </p:spTgt>
                                        </p:tgtEl>
                                        <p:attrNameLst>
                                          <p:attrName>ppt_x</p:attrName>
                                        </p:attrNameLst>
                                      </p:cBhvr>
                                      <p:tavLst>
                                        <p:tav tm="0">
                                          <p:val>
                                            <p:strVal val="#ppt_x"/>
                                          </p:val>
                                        </p:tav>
                                        <p:tav tm="100000">
                                          <p:val>
                                            <p:strVal val="#ppt_x"/>
                                          </p:val>
                                        </p:tav>
                                      </p:tavLst>
                                    </p:anim>
                                    <p:anim calcmode="lin" valueType="num">
                                      <p:cBhvr>
                                        <p:cTn id="34" dur="1000" fill="hold"/>
                                        <p:tgtEl>
                                          <p:spTgt spid="18">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grpId="0" nodeType="clickEffect">
                                  <p:stCondLst>
                                    <p:cond delay="0"/>
                                  </p:stCondLst>
                                  <p:childTnLst>
                                    <p:set>
                                      <p:cBhvr>
                                        <p:cTn id="38" dur="1" fill="hold">
                                          <p:stCondLst>
                                            <p:cond delay="0"/>
                                          </p:stCondLst>
                                        </p:cTn>
                                        <p:tgtEl>
                                          <p:spTgt spid="18">
                                            <p:txEl>
                                              <p:pRg st="4" end="4"/>
                                            </p:txEl>
                                          </p:spTgt>
                                        </p:tgtEl>
                                        <p:attrNameLst>
                                          <p:attrName>style.visibility</p:attrName>
                                        </p:attrNameLst>
                                      </p:cBhvr>
                                      <p:to>
                                        <p:strVal val="visible"/>
                                      </p:to>
                                    </p:set>
                                    <p:animEffect transition="in" filter="fade">
                                      <p:cBhvr>
                                        <p:cTn id="39" dur="1000"/>
                                        <p:tgtEl>
                                          <p:spTgt spid="18">
                                            <p:txEl>
                                              <p:pRg st="4" end="4"/>
                                            </p:txEl>
                                          </p:spTgt>
                                        </p:tgtEl>
                                      </p:cBhvr>
                                    </p:animEffect>
                                    <p:anim calcmode="lin" valueType="num">
                                      <p:cBhvr>
                                        <p:cTn id="40" dur="1000" fill="hold"/>
                                        <p:tgtEl>
                                          <p:spTgt spid="18">
                                            <p:txEl>
                                              <p:pRg st="4" end="4"/>
                                            </p:txEl>
                                          </p:spTgt>
                                        </p:tgtEl>
                                        <p:attrNameLst>
                                          <p:attrName>ppt_x</p:attrName>
                                        </p:attrNameLst>
                                      </p:cBhvr>
                                      <p:tavLst>
                                        <p:tav tm="0">
                                          <p:val>
                                            <p:strVal val="#ppt_x"/>
                                          </p:val>
                                        </p:tav>
                                        <p:tav tm="100000">
                                          <p:val>
                                            <p:strVal val="#ppt_x"/>
                                          </p:val>
                                        </p:tav>
                                      </p:tavLst>
                                    </p:anim>
                                    <p:anim calcmode="lin" valueType="num">
                                      <p:cBhvr>
                                        <p:cTn id="41" dur="1000" fill="hold"/>
                                        <p:tgtEl>
                                          <p:spTgt spid="18">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42" presetClass="entr" presetSubtype="0" fill="hold" grpId="0" nodeType="clickEffect">
                                  <p:stCondLst>
                                    <p:cond delay="0"/>
                                  </p:stCondLst>
                                  <p:childTnLst>
                                    <p:set>
                                      <p:cBhvr>
                                        <p:cTn id="45" dur="1" fill="hold">
                                          <p:stCondLst>
                                            <p:cond delay="0"/>
                                          </p:stCondLst>
                                        </p:cTn>
                                        <p:tgtEl>
                                          <p:spTgt spid="18">
                                            <p:txEl>
                                              <p:pRg st="5" end="5"/>
                                            </p:txEl>
                                          </p:spTgt>
                                        </p:tgtEl>
                                        <p:attrNameLst>
                                          <p:attrName>style.visibility</p:attrName>
                                        </p:attrNameLst>
                                      </p:cBhvr>
                                      <p:to>
                                        <p:strVal val="visible"/>
                                      </p:to>
                                    </p:set>
                                    <p:animEffect transition="in" filter="fade">
                                      <p:cBhvr>
                                        <p:cTn id="46" dur="1000"/>
                                        <p:tgtEl>
                                          <p:spTgt spid="18">
                                            <p:txEl>
                                              <p:pRg st="5" end="5"/>
                                            </p:txEl>
                                          </p:spTgt>
                                        </p:tgtEl>
                                      </p:cBhvr>
                                    </p:animEffect>
                                    <p:anim calcmode="lin" valueType="num">
                                      <p:cBhvr>
                                        <p:cTn id="47" dur="1000" fill="hold"/>
                                        <p:tgtEl>
                                          <p:spTgt spid="18">
                                            <p:txEl>
                                              <p:pRg st="5" end="5"/>
                                            </p:txEl>
                                          </p:spTgt>
                                        </p:tgtEl>
                                        <p:attrNameLst>
                                          <p:attrName>ppt_x</p:attrName>
                                        </p:attrNameLst>
                                      </p:cBhvr>
                                      <p:tavLst>
                                        <p:tav tm="0">
                                          <p:val>
                                            <p:strVal val="#ppt_x"/>
                                          </p:val>
                                        </p:tav>
                                        <p:tav tm="100000">
                                          <p:val>
                                            <p:strVal val="#ppt_x"/>
                                          </p:val>
                                        </p:tav>
                                      </p:tavLst>
                                    </p:anim>
                                    <p:anim calcmode="lin" valueType="num">
                                      <p:cBhvr>
                                        <p:cTn id="48" dur="1000" fill="hold"/>
                                        <p:tgtEl>
                                          <p:spTgt spid="18">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42" presetClass="entr" presetSubtype="0" fill="hold" grpId="0" nodeType="clickEffect">
                                  <p:stCondLst>
                                    <p:cond delay="0"/>
                                  </p:stCondLst>
                                  <p:childTnLst>
                                    <p:set>
                                      <p:cBhvr>
                                        <p:cTn id="52" dur="1" fill="hold">
                                          <p:stCondLst>
                                            <p:cond delay="0"/>
                                          </p:stCondLst>
                                        </p:cTn>
                                        <p:tgtEl>
                                          <p:spTgt spid="18">
                                            <p:txEl>
                                              <p:pRg st="6" end="6"/>
                                            </p:txEl>
                                          </p:spTgt>
                                        </p:tgtEl>
                                        <p:attrNameLst>
                                          <p:attrName>style.visibility</p:attrName>
                                        </p:attrNameLst>
                                      </p:cBhvr>
                                      <p:to>
                                        <p:strVal val="visible"/>
                                      </p:to>
                                    </p:set>
                                    <p:animEffect transition="in" filter="fade">
                                      <p:cBhvr>
                                        <p:cTn id="53" dur="1000"/>
                                        <p:tgtEl>
                                          <p:spTgt spid="18">
                                            <p:txEl>
                                              <p:pRg st="6" end="6"/>
                                            </p:txEl>
                                          </p:spTgt>
                                        </p:tgtEl>
                                      </p:cBhvr>
                                    </p:animEffect>
                                    <p:anim calcmode="lin" valueType="num">
                                      <p:cBhvr>
                                        <p:cTn id="54" dur="1000" fill="hold"/>
                                        <p:tgtEl>
                                          <p:spTgt spid="18">
                                            <p:txEl>
                                              <p:pRg st="6" end="6"/>
                                            </p:txEl>
                                          </p:spTgt>
                                        </p:tgtEl>
                                        <p:attrNameLst>
                                          <p:attrName>ppt_x</p:attrName>
                                        </p:attrNameLst>
                                      </p:cBhvr>
                                      <p:tavLst>
                                        <p:tav tm="0">
                                          <p:val>
                                            <p:strVal val="#ppt_x"/>
                                          </p:val>
                                        </p:tav>
                                        <p:tav tm="100000">
                                          <p:val>
                                            <p:strVal val="#ppt_x"/>
                                          </p:val>
                                        </p:tav>
                                      </p:tavLst>
                                    </p:anim>
                                    <p:anim calcmode="lin" valueType="num">
                                      <p:cBhvr>
                                        <p:cTn id="55" dur="1000" fill="hold"/>
                                        <p:tgtEl>
                                          <p:spTgt spid="18">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42" presetClass="entr" presetSubtype="0" fill="hold" grpId="0" nodeType="clickEffect">
                                  <p:stCondLst>
                                    <p:cond delay="0"/>
                                  </p:stCondLst>
                                  <p:childTnLst>
                                    <p:set>
                                      <p:cBhvr>
                                        <p:cTn id="59" dur="1" fill="hold">
                                          <p:stCondLst>
                                            <p:cond delay="0"/>
                                          </p:stCondLst>
                                        </p:cTn>
                                        <p:tgtEl>
                                          <p:spTgt spid="18">
                                            <p:txEl>
                                              <p:pRg st="7" end="7"/>
                                            </p:txEl>
                                          </p:spTgt>
                                        </p:tgtEl>
                                        <p:attrNameLst>
                                          <p:attrName>style.visibility</p:attrName>
                                        </p:attrNameLst>
                                      </p:cBhvr>
                                      <p:to>
                                        <p:strVal val="visible"/>
                                      </p:to>
                                    </p:set>
                                    <p:animEffect transition="in" filter="fade">
                                      <p:cBhvr>
                                        <p:cTn id="60" dur="1000"/>
                                        <p:tgtEl>
                                          <p:spTgt spid="18">
                                            <p:txEl>
                                              <p:pRg st="7" end="7"/>
                                            </p:txEl>
                                          </p:spTgt>
                                        </p:tgtEl>
                                      </p:cBhvr>
                                    </p:animEffect>
                                    <p:anim calcmode="lin" valueType="num">
                                      <p:cBhvr>
                                        <p:cTn id="61" dur="1000" fill="hold"/>
                                        <p:tgtEl>
                                          <p:spTgt spid="18">
                                            <p:txEl>
                                              <p:pRg st="7" end="7"/>
                                            </p:txEl>
                                          </p:spTgt>
                                        </p:tgtEl>
                                        <p:attrNameLst>
                                          <p:attrName>ppt_x</p:attrName>
                                        </p:attrNameLst>
                                      </p:cBhvr>
                                      <p:tavLst>
                                        <p:tav tm="0">
                                          <p:val>
                                            <p:strVal val="#ppt_x"/>
                                          </p:val>
                                        </p:tav>
                                        <p:tav tm="100000">
                                          <p:val>
                                            <p:strVal val="#ppt_x"/>
                                          </p:val>
                                        </p:tav>
                                      </p:tavLst>
                                    </p:anim>
                                    <p:anim calcmode="lin" valueType="num">
                                      <p:cBhvr>
                                        <p:cTn id="62" dur="1000" fill="hold"/>
                                        <p:tgtEl>
                                          <p:spTgt spid="18">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42" presetClass="entr" presetSubtype="0" fill="hold" grpId="0" nodeType="clickEffect">
                                  <p:stCondLst>
                                    <p:cond delay="0"/>
                                  </p:stCondLst>
                                  <p:childTnLst>
                                    <p:set>
                                      <p:cBhvr>
                                        <p:cTn id="66" dur="1" fill="hold">
                                          <p:stCondLst>
                                            <p:cond delay="0"/>
                                          </p:stCondLst>
                                        </p:cTn>
                                        <p:tgtEl>
                                          <p:spTgt spid="18">
                                            <p:txEl>
                                              <p:pRg st="8" end="8"/>
                                            </p:txEl>
                                          </p:spTgt>
                                        </p:tgtEl>
                                        <p:attrNameLst>
                                          <p:attrName>style.visibility</p:attrName>
                                        </p:attrNameLst>
                                      </p:cBhvr>
                                      <p:to>
                                        <p:strVal val="visible"/>
                                      </p:to>
                                    </p:set>
                                    <p:animEffect transition="in" filter="fade">
                                      <p:cBhvr>
                                        <p:cTn id="67" dur="1000"/>
                                        <p:tgtEl>
                                          <p:spTgt spid="18">
                                            <p:txEl>
                                              <p:pRg st="8" end="8"/>
                                            </p:txEl>
                                          </p:spTgt>
                                        </p:tgtEl>
                                      </p:cBhvr>
                                    </p:animEffect>
                                    <p:anim calcmode="lin" valueType="num">
                                      <p:cBhvr>
                                        <p:cTn id="68" dur="1000" fill="hold"/>
                                        <p:tgtEl>
                                          <p:spTgt spid="18">
                                            <p:txEl>
                                              <p:pRg st="8" end="8"/>
                                            </p:txEl>
                                          </p:spTgt>
                                        </p:tgtEl>
                                        <p:attrNameLst>
                                          <p:attrName>ppt_x</p:attrName>
                                        </p:attrNameLst>
                                      </p:cBhvr>
                                      <p:tavLst>
                                        <p:tav tm="0">
                                          <p:val>
                                            <p:strVal val="#ppt_x"/>
                                          </p:val>
                                        </p:tav>
                                        <p:tav tm="100000">
                                          <p:val>
                                            <p:strVal val="#ppt_x"/>
                                          </p:val>
                                        </p:tav>
                                      </p:tavLst>
                                    </p:anim>
                                    <p:anim calcmode="lin" valueType="num">
                                      <p:cBhvr>
                                        <p:cTn id="69" dur="1000" fill="hold"/>
                                        <p:tgtEl>
                                          <p:spTgt spid="18">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0" fill="hold" display="0">
                  <p:stCondLst>
                    <p:cond delay="indefinite"/>
                  </p:stCondLst>
                  <p:endCondLst>
                    <p:cond evt="onStopAudio" delay="0">
                      <p:tgtEl>
                        <p:sldTgt/>
                      </p:tgtEl>
                    </p:cond>
                  </p:endCondLst>
                </p:cTn>
                <p:tgtEl>
                  <p:spTgt spid="24"/>
                </p:tgtEl>
              </p:cMediaNode>
            </p:audio>
          </p:childTnLst>
        </p:cTn>
      </p:par>
    </p:tnLst>
    <p:bldLst>
      <p:bldP spid="18"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EF9EA9-FFFC-4CCD-A7CA-A62764FB3509}"/>
              </a:ext>
            </a:extLst>
          </p:cNvPr>
          <p:cNvSpPr>
            <a:spLocks noGrp="1"/>
          </p:cNvSpPr>
          <p:nvPr>
            <p:ph type="title"/>
          </p:nvPr>
        </p:nvSpPr>
        <p:spPr>
          <a:xfrm>
            <a:off x="6109498" y="908344"/>
            <a:ext cx="5244301" cy="1538130"/>
          </a:xfrm>
        </p:spPr>
        <p:txBody>
          <a:bodyPr>
            <a:normAutofit/>
          </a:bodyPr>
          <a:lstStyle/>
          <a:p>
            <a:r>
              <a:rPr lang="en-US"/>
              <a:t>Classification Model</a:t>
            </a:r>
            <a:endParaRPr lang="en-US" dirty="0"/>
          </a:p>
        </p:txBody>
      </p:sp>
      <p:sp>
        <p:nvSpPr>
          <p:cNvPr id="11" name="Freeform 6">
            <a:extLst>
              <a:ext uri="{FF2B5EF4-FFF2-40B4-BE49-F238E27FC236}">
                <a16:creationId xmlns:a16="http://schemas.microsoft.com/office/drawing/2014/main" id="{B6C29DB0-17E9-42FF-986E-0B7F493F4D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2199584"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rgbClr val="4C4C4C"/>
          </a:solidFill>
          <a:ln w="0">
            <a:noFill/>
            <a:prstDash val="solid"/>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Freeform 6">
            <a:extLst>
              <a:ext uri="{FF2B5EF4-FFF2-40B4-BE49-F238E27FC236}">
                <a16:creationId xmlns:a16="http://schemas.microsoft.com/office/drawing/2014/main" id="{115AD956-A5B6-4760-B8B2-11E2DF6B02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rgbClr val="4C4C4C"/>
          </a:solidFill>
          <a:ln w="0">
            <a:noFill/>
            <a:prstDash val="solid"/>
            <a:round/>
            <a:headEnd/>
            <a:tailEnd/>
          </a:ln>
        </p:spPr>
      </p:sp>
      <p:pic>
        <p:nvPicPr>
          <p:cNvPr id="4" name="Picture 3">
            <a:extLst>
              <a:ext uri="{FF2B5EF4-FFF2-40B4-BE49-F238E27FC236}">
                <a16:creationId xmlns:a16="http://schemas.microsoft.com/office/drawing/2014/main" id="{93C35156-B81D-45E9-8115-64E8BFF8F0CD}"/>
              </a:ext>
            </a:extLst>
          </p:cNvPr>
          <p:cNvPicPr>
            <a:picLocks noChangeAspect="1"/>
          </p:cNvPicPr>
          <p:nvPr/>
        </p:nvPicPr>
        <p:blipFill>
          <a:blip r:embed="rId6"/>
          <a:stretch>
            <a:fillRect/>
          </a:stretch>
        </p:blipFill>
        <p:spPr>
          <a:xfrm>
            <a:off x="1480173" y="1620527"/>
            <a:ext cx="3267942" cy="3608352"/>
          </a:xfrm>
          <a:prstGeom prst="rect">
            <a:avLst/>
          </a:prstGeom>
        </p:spPr>
      </p:pic>
      <p:sp>
        <p:nvSpPr>
          <p:cNvPr id="3" name="Content Placeholder 2">
            <a:extLst>
              <a:ext uri="{FF2B5EF4-FFF2-40B4-BE49-F238E27FC236}">
                <a16:creationId xmlns:a16="http://schemas.microsoft.com/office/drawing/2014/main" id="{9E41CA5F-E8E6-4FEB-B6C7-C27E12083165}"/>
              </a:ext>
            </a:extLst>
          </p:cNvPr>
          <p:cNvSpPr>
            <a:spLocks noGrp="1"/>
          </p:cNvSpPr>
          <p:nvPr>
            <p:ph idx="1"/>
          </p:nvPr>
        </p:nvSpPr>
        <p:spPr>
          <a:xfrm>
            <a:off x="5911158" y="2706865"/>
            <a:ext cx="5383652" cy="3470097"/>
          </a:xfrm>
        </p:spPr>
        <p:txBody>
          <a:bodyPr>
            <a:normAutofit/>
          </a:bodyPr>
          <a:lstStyle/>
          <a:p>
            <a:r>
              <a:rPr lang="en-US" sz="2400" dirty="0"/>
              <a:t>Naïve Bayes Model</a:t>
            </a:r>
          </a:p>
          <a:p>
            <a:pPr lvl="1"/>
            <a:r>
              <a:rPr lang="en-US" dirty="0"/>
              <a:t>Model 1 – All In</a:t>
            </a:r>
          </a:p>
          <a:p>
            <a:pPr lvl="1"/>
            <a:r>
              <a:rPr lang="en-US" dirty="0"/>
              <a:t>Model 2 – Exclude Insignificant &amp; Highly Correlated Variables</a:t>
            </a:r>
          </a:p>
          <a:p>
            <a:pPr lvl="1"/>
            <a:r>
              <a:rPr lang="en-US" dirty="0"/>
              <a:t>Model 3 – Included all Significant Variables</a:t>
            </a:r>
          </a:p>
          <a:p>
            <a:pPr lvl="1"/>
            <a:r>
              <a:rPr lang="en-US" dirty="0"/>
              <a:t>Model 4 – Included all Significant Variables &amp; Removed Highly Correlated Variable</a:t>
            </a:r>
          </a:p>
        </p:txBody>
      </p:sp>
      <p:sp>
        <p:nvSpPr>
          <p:cNvPr id="20" name="Star: 5 Points 19">
            <a:extLst>
              <a:ext uri="{FF2B5EF4-FFF2-40B4-BE49-F238E27FC236}">
                <a16:creationId xmlns:a16="http://schemas.microsoft.com/office/drawing/2014/main" id="{CBEF5539-59E8-4271-8111-F26CE1C5424E}"/>
              </a:ext>
            </a:extLst>
          </p:cNvPr>
          <p:cNvSpPr/>
          <p:nvPr/>
        </p:nvSpPr>
        <p:spPr>
          <a:xfrm>
            <a:off x="6391275" y="5000284"/>
            <a:ext cx="228599" cy="228595"/>
          </a:xfrm>
          <a:prstGeom prst="star5">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8" name="Audio 7">
            <a:hlinkClick r:id="" action="ppaction://media"/>
            <a:extLst>
              <a:ext uri="{FF2B5EF4-FFF2-40B4-BE49-F238E27FC236}">
                <a16:creationId xmlns:a16="http://schemas.microsoft.com/office/drawing/2014/main" id="{0733F6AD-6396-43DA-A5E2-FFFB89F32684}"/>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extLst>
      <p:ext uri="{BB962C8B-B14F-4D97-AF65-F5344CB8AC3E}">
        <p14:creationId xmlns:p14="http://schemas.microsoft.com/office/powerpoint/2010/main" val="3481547205"/>
      </p:ext>
    </p:extLst>
  </p:cSld>
  <p:clrMapOvr>
    <a:masterClrMapping/>
  </p:clrMapOvr>
  <p:transition spd="slow" advTm="69668">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animEffect transition="in" filter="fade">
                                      <p:cBhvr>
                                        <p:cTn id="16" dur="500"/>
                                        <p:tgtEl>
                                          <p:spTgt spid="3">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500"/>
                                        <p:tgtEl>
                                          <p:spTgt spid="3">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
                                            <p:txEl>
                                              <p:pRg st="3" end="3"/>
                                            </p:txEl>
                                          </p:spTgt>
                                        </p:tgtEl>
                                        <p:attrNameLst>
                                          <p:attrName>style.visibility</p:attrName>
                                        </p:attrNameLst>
                                      </p:cBhvr>
                                      <p:to>
                                        <p:strVal val="visible"/>
                                      </p:to>
                                    </p:set>
                                    <p:animEffect transition="in" filter="fade">
                                      <p:cBhvr>
                                        <p:cTn id="26" dur="500"/>
                                        <p:tgtEl>
                                          <p:spTgt spid="3">
                                            <p:txEl>
                                              <p:pRg st="3" end="3"/>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Effect transition="in" filter="fade">
                                      <p:cBhvr>
                                        <p:cTn id="31" dur="500"/>
                                        <p:tgtEl>
                                          <p:spTgt spid="3">
                                            <p:txEl>
                                              <p:pRg st="4" end="4"/>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grpId="0" nodeType="clickEffect">
                                  <p:stCondLst>
                                    <p:cond delay="0"/>
                                  </p:stCondLst>
                                  <p:childTnLst>
                                    <p:set>
                                      <p:cBhvr>
                                        <p:cTn id="35" dur="1" fill="hold">
                                          <p:stCondLst>
                                            <p:cond delay="0"/>
                                          </p:stCondLst>
                                        </p:cTn>
                                        <p:tgtEl>
                                          <p:spTgt spid="20"/>
                                        </p:tgtEl>
                                        <p:attrNameLst>
                                          <p:attrName>style.visibility</p:attrName>
                                        </p:attrNameLst>
                                      </p:cBhvr>
                                      <p:to>
                                        <p:strVal val="visible"/>
                                      </p:to>
                                    </p:set>
                                    <p:anim calcmode="lin" valueType="num">
                                      <p:cBhvr>
                                        <p:cTn id="36" dur="500" fill="hold"/>
                                        <p:tgtEl>
                                          <p:spTgt spid="20"/>
                                        </p:tgtEl>
                                        <p:attrNameLst>
                                          <p:attrName>ppt_w</p:attrName>
                                        </p:attrNameLst>
                                      </p:cBhvr>
                                      <p:tavLst>
                                        <p:tav tm="0">
                                          <p:val>
                                            <p:fltVal val="0"/>
                                          </p:val>
                                        </p:tav>
                                        <p:tav tm="100000">
                                          <p:val>
                                            <p:strVal val="#ppt_w"/>
                                          </p:val>
                                        </p:tav>
                                      </p:tavLst>
                                    </p:anim>
                                    <p:anim calcmode="lin" valueType="num">
                                      <p:cBhvr>
                                        <p:cTn id="37" dur="500" fill="hold"/>
                                        <p:tgtEl>
                                          <p:spTgt spid="20"/>
                                        </p:tgtEl>
                                        <p:attrNameLst>
                                          <p:attrName>ppt_h</p:attrName>
                                        </p:attrNameLst>
                                      </p:cBhvr>
                                      <p:tavLst>
                                        <p:tav tm="0">
                                          <p:val>
                                            <p:fltVal val="0"/>
                                          </p:val>
                                        </p:tav>
                                        <p:tav tm="100000">
                                          <p:val>
                                            <p:strVal val="#ppt_h"/>
                                          </p:val>
                                        </p:tav>
                                      </p:tavLst>
                                    </p:anim>
                                    <p:animEffect transition="in" filter="fade">
                                      <p:cBhvr>
                                        <p:cTn id="38" dur="500"/>
                                        <p:tgtEl>
                                          <p:spTgt spid="20"/>
                                        </p:tgtEl>
                                      </p:cBhvr>
                                    </p:animEffect>
                                  </p:childTnLst>
                                </p:cTn>
                              </p:par>
                              <p:par>
                                <p:cTn id="39" presetID="1" presetClass="entr" presetSubtype="0" fill="hold" nodeType="withEffect">
                                  <p:stCondLst>
                                    <p:cond delay="0"/>
                                  </p:stCondLst>
                                  <p:childTnLst>
                                    <p:set>
                                      <p:cBhvr>
                                        <p:cTn id="4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41" fill="hold" display="0">
                  <p:stCondLst>
                    <p:cond delay="indefinite"/>
                  </p:stCondLst>
                  <p:endCondLst>
                    <p:cond evt="onStopAudio" delay="0">
                      <p:tgtEl>
                        <p:sldTgt/>
                      </p:tgtEl>
                    </p:cond>
                  </p:endCondLst>
                </p:cTn>
                <p:tgtEl>
                  <p:spTgt spid="8"/>
                </p:tgtEl>
              </p:cMediaNode>
            </p:audio>
          </p:childTnLst>
        </p:cTn>
      </p:par>
    </p:tnLst>
    <p:bldLst>
      <p:bldP spid="3" grpId="0" uiExpand="1" build="p"/>
      <p:bldP spid="2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51" name="Rectangle 12">
            <a:extLst>
              <a:ext uri="{FF2B5EF4-FFF2-40B4-BE49-F238E27FC236}">
                <a16:creationId xmlns:a16="http://schemas.microsoft.com/office/drawing/2014/main" id="{5B336162-B533-4EFE-8BB3-8EBB4A5E32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314384" cy="6858000"/>
          </a:xfrm>
          <a:prstGeom prst="rect">
            <a:avLst/>
          </a:prstGeom>
          <a:solidFill>
            <a:srgbClr val="D0CE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AD1F96E-97CF-493D-BF6F-27BEC52852B8}"/>
              </a:ext>
            </a:extLst>
          </p:cNvPr>
          <p:cNvSpPr>
            <a:spLocks noGrp="1"/>
          </p:cNvSpPr>
          <p:nvPr>
            <p:ph type="title"/>
          </p:nvPr>
        </p:nvSpPr>
        <p:spPr>
          <a:xfrm>
            <a:off x="829781" y="2745736"/>
            <a:ext cx="3698803" cy="1366528"/>
          </a:xfrm>
          <a:solidFill>
            <a:srgbClr val="FFFFFF"/>
          </a:solidFill>
          <a:ln w="25400" cap="sq">
            <a:solidFill>
              <a:srgbClr val="404040"/>
            </a:solidFill>
            <a:miter lim="800000"/>
          </a:ln>
        </p:spPr>
        <p:txBody>
          <a:bodyPr>
            <a:normAutofit/>
          </a:bodyPr>
          <a:lstStyle/>
          <a:p>
            <a:pPr algn="ctr"/>
            <a:r>
              <a:rPr lang="en-US" sz="3200">
                <a:solidFill>
                  <a:srgbClr val="262626"/>
                </a:solidFill>
              </a:rPr>
              <a:t>Prediction Model</a:t>
            </a:r>
          </a:p>
        </p:txBody>
      </p:sp>
      <p:sp>
        <p:nvSpPr>
          <p:cNvPr id="3" name="Content Placeholder 2">
            <a:extLst>
              <a:ext uri="{FF2B5EF4-FFF2-40B4-BE49-F238E27FC236}">
                <a16:creationId xmlns:a16="http://schemas.microsoft.com/office/drawing/2014/main" id="{A345D8B9-3B94-419A-B056-6C6CEC80FAB3}"/>
              </a:ext>
            </a:extLst>
          </p:cNvPr>
          <p:cNvSpPr>
            <a:spLocks noGrp="1"/>
          </p:cNvSpPr>
          <p:nvPr>
            <p:ph idx="1"/>
          </p:nvPr>
        </p:nvSpPr>
        <p:spPr>
          <a:xfrm>
            <a:off x="6049182" y="802638"/>
            <a:ext cx="5408696" cy="5252722"/>
          </a:xfrm>
        </p:spPr>
        <p:txBody>
          <a:bodyPr anchor="ctr">
            <a:normAutofit/>
          </a:bodyPr>
          <a:lstStyle/>
          <a:p>
            <a:r>
              <a:rPr lang="en-US" sz="2400" dirty="0"/>
              <a:t>Linear Regression: Model Selection</a:t>
            </a:r>
          </a:p>
          <a:p>
            <a:pPr lvl="1"/>
            <a:r>
              <a:rPr lang="en-US" dirty="0"/>
              <a:t>Forward Selection</a:t>
            </a:r>
          </a:p>
          <a:p>
            <a:pPr lvl="2"/>
            <a:r>
              <a:rPr lang="en-US" sz="2400" dirty="0"/>
              <a:t>RMSE: 1894.714</a:t>
            </a:r>
          </a:p>
          <a:p>
            <a:pPr lvl="1"/>
            <a:r>
              <a:rPr lang="en-US" dirty="0"/>
              <a:t>Backward Selection</a:t>
            </a:r>
          </a:p>
          <a:p>
            <a:pPr lvl="2"/>
            <a:r>
              <a:rPr lang="en-US" sz="2400" dirty="0"/>
              <a:t>RMSE: 1281.254</a:t>
            </a:r>
          </a:p>
          <a:p>
            <a:pPr lvl="1"/>
            <a:r>
              <a:rPr lang="en-US" dirty="0"/>
              <a:t>Stepwise Selection</a:t>
            </a:r>
          </a:p>
          <a:p>
            <a:pPr lvl="2"/>
            <a:r>
              <a:rPr lang="en-US" sz="2400" dirty="0"/>
              <a:t>RMSE: 1865.042</a:t>
            </a:r>
          </a:p>
        </p:txBody>
      </p:sp>
      <p:sp>
        <p:nvSpPr>
          <p:cNvPr id="50" name="Star: 5 Points 49">
            <a:extLst>
              <a:ext uri="{FF2B5EF4-FFF2-40B4-BE49-F238E27FC236}">
                <a16:creationId xmlns:a16="http://schemas.microsoft.com/office/drawing/2014/main" id="{0D839BD7-B288-4B4B-AA8B-30999F750BEF}"/>
              </a:ext>
            </a:extLst>
          </p:cNvPr>
          <p:cNvSpPr/>
          <p:nvPr/>
        </p:nvSpPr>
        <p:spPr>
          <a:xfrm>
            <a:off x="6534150" y="3314701"/>
            <a:ext cx="228599" cy="228595"/>
          </a:xfrm>
          <a:prstGeom prst="star5">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5" name="Audio 4">
            <a:hlinkClick r:id="" action="ppaction://media"/>
            <a:extLst>
              <a:ext uri="{FF2B5EF4-FFF2-40B4-BE49-F238E27FC236}">
                <a16:creationId xmlns:a16="http://schemas.microsoft.com/office/drawing/2014/main" id="{8D12AA47-E930-4F02-AE03-5FC337A0948D}"/>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430000" y="6096000"/>
            <a:ext cx="609600" cy="609600"/>
          </a:xfrm>
          <a:prstGeom prst="rect">
            <a:avLst/>
          </a:prstGeom>
        </p:spPr>
      </p:pic>
    </p:spTree>
    <p:custDataLst>
      <p:tags r:id="rId1"/>
    </p:custDataLst>
    <p:extLst>
      <p:ext uri="{BB962C8B-B14F-4D97-AF65-F5344CB8AC3E}">
        <p14:creationId xmlns:p14="http://schemas.microsoft.com/office/powerpoint/2010/main" val="1765925169"/>
      </p:ext>
    </p:extLst>
  </p:cSld>
  <p:clrMapOvr>
    <a:overrideClrMapping bg1="dk1" tx1="lt1" bg2="dk2" tx2="lt2" accent1="accent1" accent2="accent2" accent3="accent3" accent4="accent4" accent5="accent5" accent6="accent6" hlink="hlink" folHlink="folHlink"/>
  </p:clrMapOvr>
  <p:transition spd="slow" advTm="23165">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1000"/>
                                        <p:tgtEl>
                                          <p:spTgt spid="3">
                                            <p:txEl>
                                              <p:pRg st="0" end="0"/>
                                            </p:txEl>
                                          </p:spTgt>
                                        </p:tgtEl>
                                      </p:cBhvr>
                                    </p:animEffect>
                                    <p:anim calcmode="lin" valueType="num">
                                      <p:cBhvr>
                                        <p:cTn id="12"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3"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animEffect transition="in" filter="fade">
                                      <p:cBhvr>
                                        <p:cTn id="18" dur="1000"/>
                                        <p:tgtEl>
                                          <p:spTgt spid="3">
                                            <p:txEl>
                                              <p:pRg st="1" end="1"/>
                                            </p:txEl>
                                          </p:spTgt>
                                        </p:tgtEl>
                                      </p:cBhvr>
                                    </p:animEffect>
                                    <p:anim calcmode="lin" valueType="num">
                                      <p:cBhvr>
                                        <p:cTn id="19"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0" dur="1000" fill="hold"/>
                                        <p:tgtEl>
                                          <p:spTgt spid="3">
                                            <p:txEl>
                                              <p:pRg st="1" end="1"/>
                                            </p:txEl>
                                          </p:spTgt>
                                        </p:tgtEl>
                                        <p:attrNameLst>
                                          <p:attrName>ppt_y</p:attrName>
                                        </p:attrNameLst>
                                      </p:cBhvr>
                                      <p:tavLst>
                                        <p:tav tm="0">
                                          <p:val>
                                            <p:strVal val="#ppt_y+.1"/>
                                          </p:val>
                                        </p:tav>
                                        <p:tav tm="100000">
                                          <p:val>
                                            <p:strVal val="#ppt_y"/>
                                          </p:val>
                                        </p:tav>
                                      </p:tavLst>
                                    </p:anim>
                                  </p:childTnLst>
                                </p:cTn>
                              </p:par>
                              <p:par>
                                <p:cTn id="21" presetID="42" presetClass="entr" presetSubtype="0" fill="hold" grpId="0" nodeType="with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Effect transition="in" filter="fade">
                                      <p:cBhvr>
                                        <p:cTn id="23" dur="1000"/>
                                        <p:tgtEl>
                                          <p:spTgt spid="3">
                                            <p:txEl>
                                              <p:pRg st="2" end="2"/>
                                            </p:txEl>
                                          </p:spTgt>
                                        </p:tgtEl>
                                      </p:cBhvr>
                                    </p:animEffect>
                                    <p:anim calcmode="lin" valueType="num">
                                      <p:cBhvr>
                                        <p:cTn id="24"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5"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42" presetClass="entr" presetSubtype="0" fill="hold" grpId="0" nodeType="click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animEffect transition="in" filter="fade">
                                      <p:cBhvr>
                                        <p:cTn id="30" dur="1000"/>
                                        <p:tgtEl>
                                          <p:spTgt spid="3">
                                            <p:txEl>
                                              <p:pRg st="5" end="5"/>
                                            </p:txEl>
                                          </p:spTgt>
                                        </p:tgtEl>
                                      </p:cBhvr>
                                    </p:animEffect>
                                    <p:anim calcmode="lin" valueType="num">
                                      <p:cBhvr>
                                        <p:cTn id="31"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2" dur="1000" fill="hold"/>
                                        <p:tgtEl>
                                          <p:spTgt spid="3">
                                            <p:txEl>
                                              <p:pRg st="5" end="5"/>
                                            </p:txEl>
                                          </p:spTgt>
                                        </p:tgtEl>
                                        <p:attrNameLst>
                                          <p:attrName>ppt_y</p:attrName>
                                        </p:attrNameLst>
                                      </p:cBhvr>
                                      <p:tavLst>
                                        <p:tav tm="0">
                                          <p:val>
                                            <p:strVal val="#ppt_y+.1"/>
                                          </p:val>
                                        </p:tav>
                                        <p:tav tm="100000">
                                          <p:val>
                                            <p:strVal val="#ppt_y"/>
                                          </p:val>
                                        </p:tav>
                                      </p:tavLst>
                                    </p:anim>
                                  </p:childTnLst>
                                </p:cTn>
                              </p:par>
                              <p:par>
                                <p:cTn id="33" presetID="42" presetClass="entr" presetSubtype="0" fill="hold" grpId="0" nodeType="with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Effect transition="in" filter="fade">
                                      <p:cBhvr>
                                        <p:cTn id="35" dur="1000"/>
                                        <p:tgtEl>
                                          <p:spTgt spid="3">
                                            <p:txEl>
                                              <p:pRg st="6" end="6"/>
                                            </p:txEl>
                                          </p:spTgt>
                                        </p:tgtEl>
                                      </p:cBhvr>
                                    </p:animEffect>
                                    <p:anim calcmode="lin" valueType="num">
                                      <p:cBhvr>
                                        <p:cTn id="36"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
                                            <p:txEl>
                                              <p:pRg st="3" end="3"/>
                                            </p:txEl>
                                          </p:spTgt>
                                        </p:tgtEl>
                                        <p:attrNameLst>
                                          <p:attrName>style.visibility</p:attrName>
                                        </p:attrNameLst>
                                      </p:cBhvr>
                                      <p:to>
                                        <p:strVal val="visible"/>
                                      </p:to>
                                    </p:set>
                                    <p:animEffect transition="in" filter="fade">
                                      <p:cBhvr>
                                        <p:cTn id="42" dur="1000"/>
                                        <p:tgtEl>
                                          <p:spTgt spid="3">
                                            <p:txEl>
                                              <p:pRg st="3" end="3"/>
                                            </p:txEl>
                                          </p:spTgt>
                                        </p:tgtEl>
                                      </p:cBhvr>
                                    </p:animEffect>
                                    <p:anim calcmode="lin" valueType="num">
                                      <p:cBhvr>
                                        <p:cTn id="43"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3" end="3"/>
                                            </p:txEl>
                                          </p:spTgt>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3">
                                            <p:txEl>
                                              <p:pRg st="4" end="4"/>
                                            </p:txEl>
                                          </p:spTgt>
                                        </p:tgtEl>
                                        <p:attrNameLst>
                                          <p:attrName>style.visibility</p:attrName>
                                        </p:attrNameLst>
                                      </p:cBhvr>
                                      <p:to>
                                        <p:strVal val="visible"/>
                                      </p:to>
                                    </p:set>
                                    <p:animEffect transition="in" filter="fade">
                                      <p:cBhvr>
                                        <p:cTn id="47" dur="1000"/>
                                        <p:tgtEl>
                                          <p:spTgt spid="3">
                                            <p:txEl>
                                              <p:pRg st="4" end="4"/>
                                            </p:txEl>
                                          </p:spTgt>
                                        </p:tgtEl>
                                      </p:cBhvr>
                                    </p:animEffect>
                                    <p:anim calcmode="lin" valueType="num">
                                      <p:cBhvr>
                                        <p:cTn id="48"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49"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par>
                          <p:cTn id="50" fill="hold">
                            <p:stCondLst>
                              <p:cond delay="1000"/>
                            </p:stCondLst>
                            <p:childTnLst>
                              <p:par>
                                <p:cTn id="51" presetID="53" presetClass="entr" presetSubtype="16" fill="hold" grpId="0" nodeType="afterEffect">
                                  <p:stCondLst>
                                    <p:cond delay="0"/>
                                  </p:stCondLst>
                                  <p:childTnLst>
                                    <p:set>
                                      <p:cBhvr>
                                        <p:cTn id="52" dur="1" fill="hold">
                                          <p:stCondLst>
                                            <p:cond delay="0"/>
                                          </p:stCondLst>
                                        </p:cTn>
                                        <p:tgtEl>
                                          <p:spTgt spid="50"/>
                                        </p:tgtEl>
                                        <p:attrNameLst>
                                          <p:attrName>style.visibility</p:attrName>
                                        </p:attrNameLst>
                                      </p:cBhvr>
                                      <p:to>
                                        <p:strVal val="visible"/>
                                      </p:to>
                                    </p:set>
                                    <p:anim calcmode="lin" valueType="num">
                                      <p:cBhvr>
                                        <p:cTn id="53" dur="500" fill="hold"/>
                                        <p:tgtEl>
                                          <p:spTgt spid="50"/>
                                        </p:tgtEl>
                                        <p:attrNameLst>
                                          <p:attrName>ppt_w</p:attrName>
                                        </p:attrNameLst>
                                      </p:cBhvr>
                                      <p:tavLst>
                                        <p:tav tm="0">
                                          <p:val>
                                            <p:fltVal val="0"/>
                                          </p:val>
                                        </p:tav>
                                        <p:tav tm="100000">
                                          <p:val>
                                            <p:strVal val="#ppt_w"/>
                                          </p:val>
                                        </p:tav>
                                      </p:tavLst>
                                    </p:anim>
                                    <p:anim calcmode="lin" valueType="num">
                                      <p:cBhvr>
                                        <p:cTn id="54" dur="500" fill="hold"/>
                                        <p:tgtEl>
                                          <p:spTgt spid="50"/>
                                        </p:tgtEl>
                                        <p:attrNameLst>
                                          <p:attrName>ppt_h</p:attrName>
                                        </p:attrNameLst>
                                      </p:cBhvr>
                                      <p:tavLst>
                                        <p:tav tm="0">
                                          <p:val>
                                            <p:fltVal val="0"/>
                                          </p:val>
                                        </p:tav>
                                        <p:tav tm="100000">
                                          <p:val>
                                            <p:strVal val="#ppt_h"/>
                                          </p:val>
                                        </p:tav>
                                      </p:tavLst>
                                    </p:anim>
                                    <p:animEffect transition="in" filter="fade">
                                      <p:cBhvr>
                                        <p:cTn id="55"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56" fill="hold" display="0">
                  <p:stCondLst>
                    <p:cond delay="indefinite"/>
                  </p:stCondLst>
                  <p:endCondLst>
                    <p:cond evt="onStopAudio" delay="0">
                      <p:tgtEl>
                        <p:sldTgt/>
                      </p:tgtEl>
                    </p:cond>
                  </p:endCondLst>
                </p:cTn>
                <p:tgtEl>
                  <p:spTgt spid="5"/>
                </p:tgtEl>
              </p:cMediaNode>
            </p:audio>
          </p:childTnLst>
        </p:cTn>
      </p:par>
    </p:tnLst>
    <p:bldLst>
      <p:bldP spid="3" grpId="0" uiExpand="1" build="p"/>
      <p:bldP spid="50"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0" name="Freeform: Shape 61">
            <a:extLst>
              <a:ext uri="{FF2B5EF4-FFF2-40B4-BE49-F238E27FC236}">
                <a16:creationId xmlns:a16="http://schemas.microsoft.com/office/drawing/2014/main" id="{E4505C23-674B-4195-81D6-0C127FEAE3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67908"/>
            <a:ext cx="9161029" cy="1490093"/>
          </a:xfrm>
          <a:custGeom>
            <a:avLst/>
            <a:gdLst>
              <a:gd name="connsiteX0" fmla="*/ 0 w 9161029"/>
              <a:gd name="connsiteY0" fmla="*/ 0 h 1490093"/>
              <a:gd name="connsiteX1" fmla="*/ 2046494 w 9161029"/>
              <a:gd name="connsiteY1" fmla="*/ 0 h 1490093"/>
              <a:gd name="connsiteX2" fmla="*/ 2496613 w 9161029"/>
              <a:gd name="connsiteY2" fmla="*/ 0 h 1490093"/>
              <a:gd name="connsiteX3" fmla="*/ 3235839 w 9161029"/>
              <a:gd name="connsiteY3" fmla="*/ 0 h 1490093"/>
              <a:gd name="connsiteX4" fmla="*/ 9161029 w 9161029"/>
              <a:gd name="connsiteY4" fmla="*/ 0 h 1490093"/>
              <a:gd name="connsiteX5" fmla="*/ 8470921 w 9161029"/>
              <a:gd name="connsiteY5" fmla="*/ 1490093 h 1490093"/>
              <a:gd name="connsiteX6" fmla="*/ 0 w 9161029"/>
              <a:gd name="connsiteY6" fmla="*/ 1490093 h 1490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61029" h="1490093">
                <a:moveTo>
                  <a:pt x="0" y="0"/>
                </a:moveTo>
                <a:lnTo>
                  <a:pt x="2046494" y="0"/>
                </a:lnTo>
                <a:lnTo>
                  <a:pt x="2496613" y="0"/>
                </a:lnTo>
                <a:lnTo>
                  <a:pt x="3235839" y="0"/>
                </a:lnTo>
                <a:lnTo>
                  <a:pt x="9161029" y="0"/>
                </a:lnTo>
                <a:lnTo>
                  <a:pt x="8470921" y="1490093"/>
                </a:lnTo>
                <a:lnTo>
                  <a:pt x="0" y="1490093"/>
                </a:lnTo>
                <a:close/>
              </a:path>
            </a:pathLst>
          </a:custGeom>
          <a:solidFill>
            <a:schemeClr val="tx1">
              <a:lumMod val="50000"/>
              <a:lumOff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5C9CFFF-75C1-48F1-B728-2595C4882DBE}"/>
              </a:ext>
            </a:extLst>
          </p:cNvPr>
          <p:cNvSpPr>
            <a:spLocks noGrp="1"/>
          </p:cNvSpPr>
          <p:nvPr>
            <p:ph type="title"/>
          </p:nvPr>
        </p:nvSpPr>
        <p:spPr>
          <a:xfrm>
            <a:off x="838200" y="5529884"/>
            <a:ext cx="7719381" cy="1096331"/>
          </a:xfrm>
        </p:spPr>
        <p:txBody>
          <a:bodyPr>
            <a:normAutofit/>
          </a:bodyPr>
          <a:lstStyle/>
          <a:p>
            <a:r>
              <a:rPr lang="en-US"/>
              <a:t>Final Thoughts</a:t>
            </a:r>
            <a:endParaRPr lang="en-US" dirty="0"/>
          </a:p>
        </p:txBody>
      </p:sp>
      <p:sp>
        <p:nvSpPr>
          <p:cNvPr id="65" name="Freeform: Shape 63">
            <a:extLst>
              <a:ext uri="{FF2B5EF4-FFF2-40B4-BE49-F238E27FC236}">
                <a16:creationId xmlns:a16="http://schemas.microsoft.com/office/drawing/2014/main" id="{65C9B8F0-FF66-4C15-BD05-E86B87331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63037" y="5367908"/>
            <a:ext cx="3428963" cy="1490093"/>
          </a:xfrm>
          <a:custGeom>
            <a:avLst/>
            <a:gdLst>
              <a:gd name="connsiteX0" fmla="*/ 690108 w 3428963"/>
              <a:gd name="connsiteY0" fmla="*/ 0 h 1490093"/>
              <a:gd name="connsiteX1" fmla="*/ 3428963 w 3428963"/>
              <a:gd name="connsiteY1" fmla="*/ 0 h 1490093"/>
              <a:gd name="connsiteX2" fmla="*/ 3428963 w 3428963"/>
              <a:gd name="connsiteY2" fmla="*/ 1490093 h 1490093"/>
              <a:gd name="connsiteX3" fmla="*/ 0 w 3428963"/>
              <a:gd name="connsiteY3" fmla="*/ 1490093 h 1490093"/>
            </a:gdLst>
            <a:ahLst/>
            <a:cxnLst>
              <a:cxn ang="0">
                <a:pos x="connsiteX0" y="connsiteY0"/>
              </a:cxn>
              <a:cxn ang="0">
                <a:pos x="connsiteX1" y="connsiteY1"/>
              </a:cxn>
              <a:cxn ang="0">
                <a:pos x="connsiteX2" y="connsiteY2"/>
              </a:cxn>
              <a:cxn ang="0">
                <a:pos x="connsiteX3" y="connsiteY3"/>
              </a:cxn>
            </a:cxnLst>
            <a:rect l="l" t="t" r="r" b="b"/>
            <a:pathLst>
              <a:path w="3428963" h="1490093">
                <a:moveTo>
                  <a:pt x="690108" y="0"/>
                </a:moveTo>
                <a:lnTo>
                  <a:pt x="3428963" y="0"/>
                </a:lnTo>
                <a:lnTo>
                  <a:pt x="3428963" y="1490093"/>
                </a:lnTo>
                <a:lnTo>
                  <a:pt x="0" y="1490093"/>
                </a:lnTo>
                <a:close/>
              </a:path>
            </a:pathLst>
          </a:cu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aphicFrame>
        <p:nvGraphicFramePr>
          <p:cNvPr id="57" name="Content Placeholder 2">
            <a:extLst>
              <a:ext uri="{FF2B5EF4-FFF2-40B4-BE49-F238E27FC236}">
                <a16:creationId xmlns:a16="http://schemas.microsoft.com/office/drawing/2014/main" id="{11DE64CB-44DD-4FB7-9090-9CF0BABB48BB}"/>
              </a:ext>
            </a:extLst>
          </p:cNvPr>
          <p:cNvGraphicFramePr>
            <a:graphicFrameLocks noGrp="1"/>
          </p:cNvGraphicFramePr>
          <p:nvPr>
            <p:ph idx="1"/>
            <p:extLst>
              <p:ext uri="{D42A27DB-BD31-4B8C-83A1-F6EECF244321}">
                <p14:modId xmlns:p14="http://schemas.microsoft.com/office/powerpoint/2010/main" val="1193932142"/>
              </p:ext>
            </p:extLst>
          </p:nvPr>
        </p:nvGraphicFramePr>
        <p:xfrm>
          <a:off x="838200" y="643467"/>
          <a:ext cx="10515600" cy="4080974"/>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pic>
        <p:nvPicPr>
          <p:cNvPr id="56" name="Audio 55">
            <a:hlinkClick r:id="" action="ppaction://media"/>
            <a:extLst>
              <a:ext uri="{FF2B5EF4-FFF2-40B4-BE49-F238E27FC236}">
                <a16:creationId xmlns:a16="http://schemas.microsoft.com/office/drawing/2014/main" id="{26AB35BC-6D8A-4B0A-A335-A5506D548F92}"/>
              </a:ext>
            </a:extLst>
          </p:cNvPr>
          <p:cNvPicPr>
            <a:picLocks noChangeAspect="1"/>
          </p:cNvPicPr>
          <p:nvPr>
            <a:audioFile r:link="rId3"/>
            <p:extLst>
              <p:ext uri="{DAA4B4D4-6D71-4841-9C94-3DE7FCFB9230}">
                <p14:media xmlns:p14="http://schemas.microsoft.com/office/powerpoint/2010/main" r:embed="rId2"/>
              </p:ext>
            </p:extLst>
          </p:nvPr>
        </p:nvPicPr>
        <p:blipFill>
          <a:blip r:embed="rId11"/>
          <a:stretch>
            <a:fillRect/>
          </a:stretch>
        </p:blipFill>
        <p:spPr>
          <a:xfrm>
            <a:off x="11430000" y="6096000"/>
            <a:ext cx="609600" cy="609600"/>
          </a:xfrm>
          <a:prstGeom prst="rect">
            <a:avLst/>
          </a:prstGeom>
        </p:spPr>
      </p:pic>
    </p:spTree>
    <p:custDataLst>
      <p:tags r:id="rId1"/>
    </p:custDataLst>
    <p:extLst>
      <p:ext uri="{BB962C8B-B14F-4D97-AF65-F5344CB8AC3E}">
        <p14:creationId xmlns:p14="http://schemas.microsoft.com/office/powerpoint/2010/main" val="329844167"/>
      </p:ext>
    </p:extLst>
  </p:cSld>
  <p:clrMapOvr>
    <a:masterClrMapping/>
  </p:clrMapOvr>
  <p:transition spd="slow" advTm="36921">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6"/>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57">
                                            <p:graphicEl>
                                              <a:dgm id="{8755A5F5-1928-4BD9-8E7C-3A245657F4BE}"/>
                                            </p:graphicEl>
                                          </p:spTgt>
                                        </p:tgtEl>
                                        <p:attrNameLst>
                                          <p:attrName>style.visibility</p:attrName>
                                        </p:attrNameLst>
                                      </p:cBhvr>
                                      <p:to>
                                        <p:strVal val="visible"/>
                                      </p:to>
                                    </p:set>
                                    <p:animEffect transition="in" filter="fade">
                                      <p:cBhvr>
                                        <p:cTn id="11" dur="500"/>
                                        <p:tgtEl>
                                          <p:spTgt spid="57">
                                            <p:graphicEl>
                                              <a:dgm id="{8755A5F5-1928-4BD9-8E7C-3A245657F4BE}"/>
                                            </p:graphicEl>
                                          </p:spTgt>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57">
                                            <p:graphicEl>
                                              <a:dgm id="{01B7E4C1-C631-48FA-BF0C-30ECDE302988}"/>
                                            </p:graphicEl>
                                          </p:spTgt>
                                        </p:tgtEl>
                                        <p:attrNameLst>
                                          <p:attrName>style.visibility</p:attrName>
                                        </p:attrNameLst>
                                      </p:cBhvr>
                                      <p:to>
                                        <p:strVal val="visible"/>
                                      </p:to>
                                    </p:set>
                                    <p:animEffect transition="in" filter="fade">
                                      <p:cBhvr>
                                        <p:cTn id="14" dur="500"/>
                                        <p:tgtEl>
                                          <p:spTgt spid="57">
                                            <p:graphicEl>
                                              <a:dgm id="{01B7E4C1-C631-48FA-BF0C-30ECDE302988}"/>
                                            </p:graphicEl>
                                          </p:spTgt>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57">
                                            <p:graphicEl>
                                              <a:dgm id="{2FEBBBBE-6B50-40C2-A6DD-116442C426C1}"/>
                                            </p:graphicEl>
                                          </p:spTgt>
                                        </p:tgtEl>
                                        <p:attrNameLst>
                                          <p:attrName>style.visibility</p:attrName>
                                        </p:attrNameLst>
                                      </p:cBhvr>
                                      <p:to>
                                        <p:strVal val="visible"/>
                                      </p:to>
                                    </p:set>
                                    <p:animEffect transition="in" filter="fade">
                                      <p:cBhvr>
                                        <p:cTn id="17" dur="500"/>
                                        <p:tgtEl>
                                          <p:spTgt spid="57">
                                            <p:graphicEl>
                                              <a:dgm id="{2FEBBBBE-6B50-40C2-A6DD-116442C426C1}"/>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7">
                                            <p:graphicEl>
                                              <a:dgm id="{2E15C6B0-1DB2-4DD0-B352-9F837364FDB3}"/>
                                            </p:graphicEl>
                                          </p:spTgt>
                                        </p:tgtEl>
                                        <p:attrNameLst>
                                          <p:attrName>style.visibility</p:attrName>
                                        </p:attrNameLst>
                                      </p:cBhvr>
                                      <p:to>
                                        <p:strVal val="visible"/>
                                      </p:to>
                                    </p:set>
                                    <p:animEffect transition="in" filter="fade">
                                      <p:cBhvr>
                                        <p:cTn id="22" dur="500"/>
                                        <p:tgtEl>
                                          <p:spTgt spid="57">
                                            <p:graphicEl>
                                              <a:dgm id="{2E15C6B0-1DB2-4DD0-B352-9F837364FDB3}"/>
                                            </p:graphic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7">
                                            <p:graphicEl>
                                              <a:dgm id="{9960C859-C125-47C0-BC97-82D8605927EF}"/>
                                            </p:graphicEl>
                                          </p:spTgt>
                                        </p:tgtEl>
                                        <p:attrNameLst>
                                          <p:attrName>style.visibility</p:attrName>
                                        </p:attrNameLst>
                                      </p:cBhvr>
                                      <p:to>
                                        <p:strVal val="visible"/>
                                      </p:to>
                                    </p:set>
                                    <p:animEffect transition="in" filter="fade">
                                      <p:cBhvr>
                                        <p:cTn id="25" dur="500"/>
                                        <p:tgtEl>
                                          <p:spTgt spid="57">
                                            <p:graphicEl>
                                              <a:dgm id="{9960C859-C125-47C0-BC97-82D8605927EF}"/>
                                            </p:graphic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57">
                                            <p:graphicEl>
                                              <a:dgm id="{B7E00DCD-7269-4782-B4A9-5BF7D8053CEC}"/>
                                            </p:graphicEl>
                                          </p:spTgt>
                                        </p:tgtEl>
                                        <p:attrNameLst>
                                          <p:attrName>style.visibility</p:attrName>
                                        </p:attrNameLst>
                                      </p:cBhvr>
                                      <p:to>
                                        <p:strVal val="visible"/>
                                      </p:to>
                                    </p:set>
                                    <p:animEffect transition="in" filter="fade">
                                      <p:cBhvr>
                                        <p:cTn id="28" dur="500"/>
                                        <p:tgtEl>
                                          <p:spTgt spid="57">
                                            <p:graphicEl>
                                              <a:dgm id="{B7E00DCD-7269-4782-B4A9-5BF7D8053CEC}"/>
                                            </p:graphic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57">
                                            <p:graphicEl>
                                              <a:dgm id="{AE603358-0B5F-4CC0-950B-3878BFE17DF1}"/>
                                            </p:graphicEl>
                                          </p:spTgt>
                                        </p:tgtEl>
                                        <p:attrNameLst>
                                          <p:attrName>style.visibility</p:attrName>
                                        </p:attrNameLst>
                                      </p:cBhvr>
                                      <p:to>
                                        <p:strVal val="visible"/>
                                      </p:to>
                                    </p:set>
                                    <p:animEffect transition="in" filter="fade">
                                      <p:cBhvr>
                                        <p:cTn id="33" dur="500"/>
                                        <p:tgtEl>
                                          <p:spTgt spid="57">
                                            <p:graphicEl>
                                              <a:dgm id="{AE603358-0B5F-4CC0-950B-3878BFE17DF1}"/>
                                            </p:graphic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57">
                                            <p:graphicEl>
                                              <a:dgm id="{5F7D0CA2-AD33-43D1-B0CA-E562669DD4EE}"/>
                                            </p:graphicEl>
                                          </p:spTgt>
                                        </p:tgtEl>
                                        <p:attrNameLst>
                                          <p:attrName>style.visibility</p:attrName>
                                        </p:attrNameLst>
                                      </p:cBhvr>
                                      <p:to>
                                        <p:strVal val="visible"/>
                                      </p:to>
                                    </p:set>
                                    <p:animEffect transition="in" filter="fade">
                                      <p:cBhvr>
                                        <p:cTn id="36" dur="500"/>
                                        <p:tgtEl>
                                          <p:spTgt spid="57">
                                            <p:graphicEl>
                                              <a:dgm id="{5F7D0CA2-AD33-43D1-B0CA-E562669DD4EE}"/>
                                            </p:graphic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57">
                                            <p:graphicEl>
                                              <a:dgm id="{00B0601E-0334-4191-85CA-0E38EBCE0FCC}"/>
                                            </p:graphicEl>
                                          </p:spTgt>
                                        </p:tgtEl>
                                        <p:attrNameLst>
                                          <p:attrName>style.visibility</p:attrName>
                                        </p:attrNameLst>
                                      </p:cBhvr>
                                      <p:to>
                                        <p:strVal val="visible"/>
                                      </p:to>
                                    </p:set>
                                    <p:animEffect transition="in" filter="fade">
                                      <p:cBhvr>
                                        <p:cTn id="39" dur="500"/>
                                        <p:tgtEl>
                                          <p:spTgt spid="57">
                                            <p:graphicEl>
                                              <a:dgm id="{00B0601E-0334-4191-85CA-0E38EBCE0FCC}"/>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40" fill="hold" display="0">
                  <p:stCondLst>
                    <p:cond delay="indefinite"/>
                  </p:stCondLst>
                  <p:endCondLst>
                    <p:cond evt="onStopAudio" delay="0">
                      <p:tgtEl>
                        <p:sldTgt/>
                      </p:tgtEl>
                    </p:cond>
                  </p:endCondLst>
                </p:cTn>
                <p:tgtEl>
                  <p:spTgt spid="56"/>
                </p:tgtEl>
              </p:cMediaNode>
            </p:audio>
          </p:childTnLst>
        </p:cTn>
      </p:par>
    </p:tnLst>
    <p:bldLst>
      <p:bldGraphic spid="57" grpId="0" uiExpand="1">
        <p:bldSub>
          <a:bldDgm bld="one"/>
        </p:bldSub>
      </p:bldGraphic>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5" name="Rectangle 27">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29">
            <a:extLst>
              <a:ext uri="{FF2B5EF4-FFF2-40B4-BE49-F238E27FC236}">
                <a16:creationId xmlns:a16="http://schemas.microsoft.com/office/drawing/2014/main" id="{3E5445C6-DD42-4979-86FF-03730E8C6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734" y="321733"/>
            <a:ext cx="11573488" cy="6214534"/>
          </a:xfrm>
          <a:prstGeom prst="rect">
            <a:avLst/>
          </a:prstGeom>
          <a:solidFill>
            <a:schemeClr val="bg1">
              <a:lumMod val="75000"/>
              <a:lumOff val="25000"/>
            </a:schemeClr>
          </a:solidFill>
          <a:ln w="127000" cap="sq" cmpd="thinThick">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2417AB9-A260-49FC-ADF9-29AB96EFD6E0}"/>
              </a:ext>
            </a:extLst>
          </p:cNvPr>
          <p:cNvSpPr>
            <a:spLocks noGrp="1"/>
          </p:cNvSpPr>
          <p:nvPr>
            <p:ph type="title"/>
          </p:nvPr>
        </p:nvSpPr>
        <p:spPr>
          <a:xfrm>
            <a:off x="1524000" y="1122362"/>
            <a:ext cx="9144000" cy="2840037"/>
          </a:xfrm>
        </p:spPr>
        <p:txBody>
          <a:bodyPr vert="horz" lIns="91440" tIns="45720" rIns="91440" bIns="45720" rtlCol="0" anchor="b">
            <a:normAutofit/>
          </a:bodyPr>
          <a:lstStyle/>
          <a:p>
            <a:pPr algn="ctr"/>
            <a:r>
              <a:rPr lang="en-US" sz="5800" kern="1200">
                <a:solidFill>
                  <a:schemeClr val="tx1"/>
                </a:solidFill>
                <a:latin typeface="+mj-lt"/>
                <a:ea typeface="+mj-ea"/>
                <a:cs typeface="+mj-cs"/>
              </a:rPr>
              <a:t>Thank you for your time!</a:t>
            </a:r>
          </a:p>
        </p:txBody>
      </p:sp>
      <p:sp>
        <p:nvSpPr>
          <p:cNvPr id="3" name="Content Placeholder 2">
            <a:extLst>
              <a:ext uri="{FF2B5EF4-FFF2-40B4-BE49-F238E27FC236}">
                <a16:creationId xmlns:a16="http://schemas.microsoft.com/office/drawing/2014/main" id="{951FD9E1-843F-4062-A61F-855D2BEC6913}"/>
              </a:ext>
            </a:extLst>
          </p:cNvPr>
          <p:cNvSpPr>
            <a:spLocks noGrp="1"/>
          </p:cNvSpPr>
          <p:nvPr>
            <p:ph idx="1"/>
          </p:nvPr>
        </p:nvSpPr>
        <p:spPr>
          <a:xfrm>
            <a:off x="1524000" y="4256436"/>
            <a:ext cx="9144000" cy="1600818"/>
          </a:xfrm>
        </p:spPr>
        <p:txBody>
          <a:bodyPr vert="horz" lIns="91440" tIns="45720" rIns="91440" bIns="45720" rtlCol="0">
            <a:normAutofit/>
          </a:bodyPr>
          <a:lstStyle/>
          <a:p>
            <a:pPr marL="0" indent="0" algn="ctr">
              <a:buNone/>
            </a:pPr>
            <a:r>
              <a:rPr lang="en-US" sz="2400" kern="1200">
                <a:solidFill>
                  <a:schemeClr val="accent1"/>
                </a:solidFill>
                <a:latin typeface="+mn-lt"/>
                <a:ea typeface="+mn-ea"/>
                <a:cs typeface="+mn-cs"/>
              </a:rPr>
              <a:t>GitHub Repo: </a:t>
            </a:r>
            <a:r>
              <a:rPr lang="en-US" sz="2400" kern="1200">
                <a:solidFill>
                  <a:schemeClr val="accent1"/>
                </a:solidFill>
                <a:latin typeface="+mn-lt"/>
                <a:ea typeface="+mn-ea"/>
                <a:cs typeface="+mn-cs"/>
                <a:hlinkClick r:id="rId5"/>
              </a:rPr>
              <a:t>https://github.com/jncolema/CaseStudy2DDS</a:t>
            </a:r>
            <a:endParaRPr lang="en-US" sz="2400" kern="1200">
              <a:solidFill>
                <a:schemeClr val="accent1"/>
              </a:solidFill>
              <a:latin typeface="+mn-lt"/>
              <a:ea typeface="+mn-ea"/>
              <a:cs typeface="+mn-cs"/>
            </a:endParaRPr>
          </a:p>
        </p:txBody>
      </p:sp>
      <p:cxnSp>
        <p:nvCxnSpPr>
          <p:cNvPr id="57" name="Straight Connector 31">
            <a:extLst>
              <a:ext uri="{FF2B5EF4-FFF2-40B4-BE49-F238E27FC236}">
                <a16:creationId xmlns:a16="http://schemas.microsoft.com/office/drawing/2014/main" id="{45000665-DFC7-417E-8FD7-516A0F15C9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4109417"/>
            <a:ext cx="2743200" cy="0"/>
          </a:xfrm>
          <a:prstGeom prst="line">
            <a:avLst/>
          </a:prstGeom>
          <a:ln w="127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pic>
        <p:nvPicPr>
          <p:cNvPr id="6" name="Audio 5">
            <a:hlinkClick r:id="" action="ppaction://media"/>
            <a:extLst>
              <a:ext uri="{FF2B5EF4-FFF2-40B4-BE49-F238E27FC236}">
                <a16:creationId xmlns:a16="http://schemas.microsoft.com/office/drawing/2014/main" id="{B9A45502-2F28-488A-905B-49A033ACF4E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6288674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advTm="13120">
        <p:fade/>
      </p:transition>
    </mc:Choice>
    <mc:Fallback>
      <p:transition spd="med" advTm="1312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0.4|3.4|5|4|2.7"/>
</p:tagLst>
</file>

<file path=ppt/tags/tag2.xml><?xml version="1.0" encoding="utf-8"?>
<p:tagLst xmlns:a="http://schemas.openxmlformats.org/drawingml/2006/main" xmlns:r="http://schemas.openxmlformats.org/officeDocument/2006/relationships" xmlns:p="http://schemas.openxmlformats.org/presentationml/2006/main">
  <p:tag name="TIMING" val="|8.8|3.7|22"/>
</p:tagLst>
</file>

<file path=ppt/tags/tag3.xml><?xml version="1.0" encoding="utf-8"?>
<p:tagLst xmlns:a="http://schemas.openxmlformats.org/drawingml/2006/main" xmlns:r="http://schemas.openxmlformats.org/officeDocument/2006/relationships" xmlns:p="http://schemas.openxmlformats.org/presentationml/2006/main">
  <p:tag name="TIMING" val="|5.3|9.6|3.9|3.2|5.7|13.8|15.5|12.4|6"/>
</p:tagLst>
</file>

<file path=ppt/tags/tag4.xml><?xml version="1.0" encoding="utf-8"?>
<p:tagLst xmlns:a="http://schemas.openxmlformats.org/drawingml/2006/main" xmlns:r="http://schemas.openxmlformats.org/officeDocument/2006/relationships" xmlns:p="http://schemas.openxmlformats.org/presentationml/2006/main">
  <p:tag name="TIMING" val="|3.1|22.2|2.1|5.1|6.5|18.9"/>
</p:tagLst>
</file>

<file path=ppt/tags/tag5.xml><?xml version="1.0" encoding="utf-8"?>
<p:tagLst xmlns:a="http://schemas.openxmlformats.org/drawingml/2006/main" xmlns:r="http://schemas.openxmlformats.org/officeDocument/2006/relationships" xmlns:p="http://schemas.openxmlformats.org/presentationml/2006/main">
  <p:tag name="TIMING" val="|3|6.5|2.5|3"/>
</p:tagLst>
</file>

<file path=ppt/tags/tag6.xml><?xml version="1.0" encoding="utf-8"?>
<p:tagLst xmlns:a="http://schemas.openxmlformats.org/drawingml/2006/main" xmlns:r="http://schemas.openxmlformats.org/officeDocument/2006/relationships" xmlns:p="http://schemas.openxmlformats.org/presentationml/2006/main">
  <p:tag name="TIMING" val="|1|16.3|11.7"/>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118</TotalTime>
  <Words>1225</Words>
  <Application>Microsoft Office PowerPoint</Application>
  <PresentationFormat>Widescreen</PresentationFormat>
  <Paragraphs>102</Paragraphs>
  <Slides>8</Slides>
  <Notes>8</Notes>
  <HiddenSlides>0</HiddenSlides>
  <MMClips>8</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vt:i4>
      </vt:variant>
    </vt:vector>
  </HeadingPairs>
  <TitlesOfParts>
    <vt:vector size="12" baseType="lpstr">
      <vt:lpstr>Arial</vt:lpstr>
      <vt:lpstr>Calibri</vt:lpstr>
      <vt:lpstr>Calibri Light</vt:lpstr>
      <vt:lpstr>Office Theme</vt:lpstr>
      <vt:lpstr>Employee Attrition Analysis</vt:lpstr>
      <vt:lpstr>Executive Summary</vt:lpstr>
      <vt:lpstr>Objectives</vt:lpstr>
      <vt:lpstr>Exploratory Analysis</vt:lpstr>
      <vt:lpstr>Classification Model</vt:lpstr>
      <vt:lpstr>Prediction Model</vt:lpstr>
      <vt:lpstr>Final Thoughts</vt:lpstr>
      <vt:lpstr>Thank you for your time!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Employee Attrition Analysis</dc:title>
  <dc:creator>Coleman, Jasmine</dc:creator>
  <cp:lastModifiedBy>Coleman, Jasmine</cp:lastModifiedBy>
  <cp:revision>1</cp:revision>
  <dcterms:created xsi:type="dcterms:W3CDTF">2019-04-19T01:56:03Z</dcterms:created>
  <dcterms:modified xsi:type="dcterms:W3CDTF">2019-04-19T03:54:35Z</dcterms:modified>
</cp:coreProperties>
</file>